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Lst>
  <p:notesMasterIdLst>
    <p:notesMasterId r:id="rId35"/>
  </p:notesMasterIdLst>
  <p:sldIdLst>
    <p:sldId id="309" r:id="rId3"/>
    <p:sldId id="310" r:id="rId4"/>
    <p:sldId id="311" r:id="rId5"/>
    <p:sldId id="312" r:id="rId6"/>
    <p:sldId id="313" r:id="rId7"/>
    <p:sldId id="314" r:id="rId8"/>
    <p:sldId id="315" r:id="rId9"/>
    <p:sldId id="316" r:id="rId10"/>
    <p:sldId id="317" r:id="rId11"/>
    <p:sldId id="318" r:id="rId12"/>
    <p:sldId id="319" r:id="rId13"/>
    <p:sldId id="322" r:id="rId14"/>
    <p:sldId id="259" r:id="rId15"/>
    <p:sldId id="294" r:id="rId16"/>
    <p:sldId id="266" r:id="rId17"/>
    <p:sldId id="297" r:id="rId18"/>
    <p:sldId id="270" r:id="rId19"/>
    <p:sldId id="290" r:id="rId20"/>
    <p:sldId id="299" r:id="rId21"/>
    <p:sldId id="274" r:id="rId22"/>
    <p:sldId id="300" r:id="rId23"/>
    <p:sldId id="276" r:id="rId24"/>
    <p:sldId id="302" r:id="rId25"/>
    <p:sldId id="280" r:id="rId26"/>
    <p:sldId id="291" r:id="rId27"/>
    <p:sldId id="303" r:id="rId28"/>
    <p:sldId id="282" r:id="rId29"/>
    <p:sldId id="305" r:id="rId30"/>
    <p:sldId id="286" r:id="rId31"/>
    <p:sldId id="307" r:id="rId32"/>
    <p:sldId id="268" r:id="rId33"/>
    <p:sldId id="308"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0048"/>
    <a:srgbClr val="006600"/>
    <a:srgbClr val="800080"/>
    <a:srgbClr val="660066"/>
    <a:srgbClr val="99CCFF"/>
    <a:srgbClr val="008000"/>
    <a:srgbClr val="333399"/>
    <a:srgbClr val="FFCC00"/>
    <a:srgbClr val="80808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1880" autoAdjust="0"/>
  </p:normalViewPr>
  <p:slideViewPr>
    <p:cSldViewPr snapToGrid="0">
      <p:cViewPr varScale="1">
        <p:scale>
          <a:sx n="73" d="100"/>
          <a:sy n="73" d="100"/>
        </p:scale>
        <p:origin x="13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B645B-FE9E-4985-A19A-5608ECBC889F}" type="datetimeFigureOut">
              <a:rPr lang="en-US" smtClean="0"/>
              <a:pPr/>
              <a:t>10/12/2018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C6150-CDFC-4CFE-B1F0-D17EEBA29660}" type="slidenum">
              <a:rPr lang="en-US" smtClean="0"/>
              <a:pPr/>
              <a:t>‹#›</a:t>
            </a:fld>
            <a:endParaRPr lang="en-US" dirty="0"/>
          </a:p>
        </p:txBody>
      </p:sp>
    </p:spTree>
    <p:extLst>
      <p:ext uri="{BB962C8B-B14F-4D97-AF65-F5344CB8AC3E}">
        <p14:creationId xmlns:p14="http://schemas.microsoft.com/office/powerpoint/2010/main" val="30475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cs typeface="Arial" charset="0"/>
              </a:rPr>
              <a:t>This</a:t>
            </a:r>
            <a:r>
              <a:rPr lang="en-US" baseline="0" dirty="0">
                <a:cs typeface="Arial" charset="0"/>
              </a:rPr>
              <a:t> game plays just like the popular Who Wants to be a Millionaire?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***How</a:t>
            </a:r>
            <a:r>
              <a:rPr lang="en-US" sz="1200" kern="1200" baseline="0" dirty="0">
                <a:solidFill>
                  <a:schemeClr val="tx1"/>
                </a:solidFill>
                <a:effectLst/>
                <a:latin typeface="+mn-lt"/>
                <a:ea typeface="+mn-ea"/>
                <a:cs typeface="+mn-cs"/>
              </a:rPr>
              <a:t> to set up this game template***</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1. Come up with fifteen questions of increasing difficulty. Also include four answers for each question (3 wrong answers, 1 correct answer).</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2. Number each question with the easiest question being #1 and the hardest question being #15.</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3. Enter each question and its four answers into the following slides:</a:t>
            </a:r>
          </a:p>
          <a:p>
            <a:pPr eaLnBrk="1" hangingPunct="1">
              <a:spcBef>
                <a:spcPct val="0"/>
              </a:spcBef>
            </a:pPr>
            <a:r>
              <a:rPr lang="en-US" sz="1200" kern="1200" baseline="0" dirty="0">
                <a:solidFill>
                  <a:schemeClr val="tx1"/>
                </a:solidFill>
                <a:effectLst/>
                <a:latin typeface="+mn-lt"/>
                <a:ea typeface="+mn-ea"/>
                <a:cs typeface="+mn-cs"/>
              </a:rPr>
              <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#1 – Enter into slide 2</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#2 – Enter into slide 4</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#3 – Enter into slide 6</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#4 – Enter into slide 8</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#5 – Enter into slide 10</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#6 – Enter into slide 13</a:t>
            </a:r>
          </a:p>
          <a:p>
            <a:pPr eaLnBrk="1" hangingPunct="1">
              <a:spcBef>
                <a:spcPct val="0"/>
              </a:spcBef>
            </a:pPr>
            <a:r>
              <a:rPr lang="en-US" sz="1200" kern="1200" baseline="0" dirty="0">
                <a:solidFill>
                  <a:schemeClr val="tx1"/>
                </a:solidFill>
                <a:effectLst/>
                <a:latin typeface="+mn-lt"/>
                <a:ea typeface="+mn-ea"/>
                <a:cs typeface="+mn-cs"/>
              </a:rPr>
              <a:t>  Question #7 – Enter into slide 15</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#8 – Enter into slide 17</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#9 – Enter into slide 19</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#10 – Enter into slide 21</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#11 – Enter into slide 24</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#12 – Enter into slide 26</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#13 – Enter into slide 28</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#14 – Enter into slide 30</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Question #15 – Enter into slide 32</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Arial" charset="0"/>
              </a:rPr>
              <a:t/>
            </a:r>
            <a:br>
              <a:rPr lang="en-US" sz="1200" kern="1200" baseline="0" dirty="0">
                <a:solidFill>
                  <a:schemeClr val="tx1"/>
                </a:solidFill>
                <a:effectLst/>
                <a:latin typeface="+mn-lt"/>
                <a:ea typeface="+mn-ea"/>
                <a:cs typeface="Arial" charset="0"/>
              </a:rPr>
            </a:br>
            <a:r>
              <a:rPr lang="en-US" baseline="0" dirty="0">
                <a:cs typeface="Arial" charset="0"/>
              </a:rPr>
              <a:t/>
            </a:r>
            <a:br>
              <a:rPr lang="en-US" baseline="0" dirty="0">
                <a:cs typeface="Arial" charset="0"/>
              </a:rPr>
            </a:br>
            <a:r>
              <a:rPr lang="en-US" baseline="0" dirty="0">
                <a:cs typeface="Arial" charset="0"/>
              </a:rPr>
              <a:t>***How to play Who Wants to Be a Millionaire?***</a:t>
            </a:r>
          </a:p>
          <a:p>
            <a:pPr eaLnBrk="1" hangingPunct="1">
              <a:spcBef>
                <a:spcPct val="0"/>
              </a:spcBef>
            </a:pPr>
            <a:endParaRPr lang="en-US" baseline="0" dirty="0">
              <a:cs typeface="Arial" charset="0"/>
            </a:endParaRPr>
          </a:p>
          <a:p>
            <a:pPr eaLnBrk="1" hangingPunct="1">
              <a:spcBef>
                <a:spcPct val="0"/>
              </a:spcBef>
            </a:pPr>
            <a:r>
              <a:rPr lang="en-US" baseline="0" dirty="0">
                <a:cs typeface="Arial" charset="0"/>
              </a:rPr>
              <a:t>1. Have your students complete this game together! Pick 15 students and number them from one to fifteen. Student one answers the first question, student two answers the second question, etc..</a:t>
            </a:r>
            <a:br>
              <a:rPr lang="en-US" baseline="0" dirty="0">
                <a:cs typeface="Arial" charset="0"/>
              </a:rPr>
            </a:br>
            <a:r>
              <a:rPr lang="en-US" baseline="0" dirty="0">
                <a:cs typeface="Arial" charset="0"/>
              </a:rPr>
              <a:t/>
            </a:r>
            <a:br>
              <a:rPr lang="en-US" baseline="0" dirty="0">
                <a:cs typeface="Arial" charset="0"/>
              </a:rPr>
            </a:br>
            <a:r>
              <a:rPr lang="en-US" baseline="0" dirty="0">
                <a:cs typeface="Arial" charset="0"/>
              </a:rPr>
              <a:t/>
            </a:r>
            <a:br>
              <a:rPr lang="en-US" baseline="0" dirty="0">
                <a:cs typeface="Arial" charset="0"/>
              </a:rPr>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8949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21</a:t>
            </a:fld>
            <a:endParaRPr lang="en-US" dirty="0"/>
          </a:p>
        </p:txBody>
      </p:sp>
    </p:spTree>
    <p:extLst>
      <p:ext uri="{BB962C8B-B14F-4D97-AF65-F5344CB8AC3E}">
        <p14:creationId xmlns:p14="http://schemas.microsoft.com/office/powerpoint/2010/main" val="283174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22</a:t>
            </a:fld>
            <a:endParaRPr lang="en-US" dirty="0"/>
          </a:p>
        </p:txBody>
      </p:sp>
    </p:spTree>
    <p:extLst>
      <p:ext uri="{BB962C8B-B14F-4D97-AF65-F5344CB8AC3E}">
        <p14:creationId xmlns:p14="http://schemas.microsoft.com/office/powerpoint/2010/main" val="2037383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23</a:t>
            </a:fld>
            <a:endParaRPr lang="en-US" dirty="0"/>
          </a:p>
        </p:txBody>
      </p:sp>
    </p:spTree>
    <p:extLst>
      <p:ext uri="{BB962C8B-B14F-4D97-AF65-F5344CB8AC3E}">
        <p14:creationId xmlns:p14="http://schemas.microsoft.com/office/powerpoint/2010/main" val="283174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24</a:t>
            </a:fld>
            <a:endParaRPr lang="en-US" dirty="0"/>
          </a:p>
        </p:txBody>
      </p:sp>
    </p:spTree>
    <p:extLst>
      <p:ext uri="{BB962C8B-B14F-4D97-AF65-F5344CB8AC3E}">
        <p14:creationId xmlns:p14="http://schemas.microsoft.com/office/powerpoint/2010/main" val="394258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25</a:t>
            </a:fld>
            <a:endParaRPr lang="en-US" dirty="0"/>
          </a:p>
        </p:txBody>
      </p:sp>
    </p:spTree>
    <p:extLst>
      <p:ext uri="{BB962C8B-B14F-4D97-AF65-F5344CB8AC3E}">
        <p14:creationId xmlns:p14="http://schemas.microsoft.com/office/powerpoint/2010/main" val="105600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26</a:t>
            </a:fld>
            <a:endParaRPr lang="en-US" dirty="0"/>
          </a:p>
        </p:txBody>
      </p:sp>
    </p:spTree>
    <p:extLst>
      <p:ext uri="{BB962C8B-B14F-4D97-AF65-F5344CB8AC3E}">
        <p14:creationId xmlns:p14="http://schemas.microsoft.com/office/powerpoint/2010/main" val="283174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27</a:t>
            </a:fld>
            <a:endParaRPr lang="en-US" dirty="0"/>
          </a:p>
        </p:txBody>
      </p:sp>
    </p:spTree>
    <p:extLst>
      <p:ext uri="{BB962C8B-B14F-4D97-AF65-F5344CB8AC3E}">
        <p14:creationId xmlns:p14="http://schemas.microsoft.com/office/powerpoint/2010/main" val="155420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28</a:t>
            </a:fld>
            <a:endParaRPr lang="en-US" dirty="0"/>
          </a:p>
        </p:txBody>
      </p:sp>
    </p:spTree>
    <p:extLst>
      <p:ext uri="{BB962C8B-B14F-4D97-AF65-F5344CB8AC3E}">
        <p14:creationId xmlns:p14="http://schemas.microsoft.com/office/powerpoint/2010/main" val="283174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29</a:t>
            </a:fld>
            <a:endParaRPr lang="en-US" dirty="0"/>
          </a:p>
        </p:txBody>
      </p:sp>
    </p:spTree>
    <p:extLst>
      <p:ext uri="{BB962C8B-B14F-4D97-AF65-F5344CB8AC3E}">
        <p14:creationId xmlns:p14="http://schemas.microsoft.com/office/powerpoint/2010/main" val="2438454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30</a:t>
            </a:fld>
            <a:endParaRPr lang="en-US" dirty="0"/>
          </a:p>
        </p:txBody>
      </p:sp>
    </p:spTree>
    <p:extLst>
      <p:ext uri="{BB962C8B-B14F-4D97-AF65-F5344CB8AC3E}">
        <p14:creationId xmlns:p14="http://schemas.microsoft.com/office/powerpoint/2010/main" val="283174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13</a:t>
            </a:fld>
            <a:endParaRPr lang="en-US" dirty="0"/>
          </a:p>
        </p:txBody>
      </p:sp>
    </p:spTree>
    <p:extLst>
      <p:ext uri="{BB962C8B-B14F-4D97-AF65-F5344CB8AC3E}">
        <p14:creationId xmlns:p14="http://schemas.microsoft.com/office/powerpoint/2010/main" val="167899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31</a:t>
            </a:fld>
            <a:endParaRPr lang="en-US" dirty="0"/>
          </a:p>
        </p:txBody>
      </p:sp>
    </p:spTree>
    <p:extLst>
      <p:ext uri="{BB962C8B-B14F-4D97-AF65-F5344CB8AC3E}">
        <p14:creationId xmlns:p14="http://schemas.microsoft.com/office/powerpoint/2010/main" val="4233004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32</a:t>
            </a:fld>
            <a:endParaRPr lang="en-US" dirty="0"/>
          </a:p>
        </p:txBody>
      </p:sp>
    </p:spTree>
    <p:extLst>
      <p:ext uri="{BB962C8B-B14F-4D97-AF65-F5344CB8AC3E}">
        <p14:creationId xmlns:p14="http://schemas.microsoft.com/office/powerpoint/2010/main" val="153223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14</a:t>
            </a:fld>
            <a:endParaRPr lang="en-US" dirty="0"/>
          </a:p>
        </p:txBody>
      </p:sp>
    </p:spTree>
    <p:extLst>
      <p:ext uri="{BB962C8B-B14F-4D97-AF65-F5344CB8AC3E}">
        <p14:creationId xmlns:p14="http://schemas.microsoft.com/office/powerpoint/2010/main" val="283174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15</a:t>
            </a:fld>
            <a:endParaRPr lang="en-US" dirty="0"/>
          </a:p>
        </p:txBody>
      </p:sp>
    </p:spTree>
    <p:extLst>
      <p:ext uri="{BB962C8B-B14F-4D97-AF65-F5344CB8AC3E}">
        <p14:creationId xmlns:p14="http://schemas.microsoft.com/office/powerpoint/2010/main" val="354916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16</a:t>
            </a:fld>
            <a:endParaRPr lang="en-US" dirty="0"/>
          </a:p>
        </p:txBody>
      </p:sp>
    </p:spTree>
    <p:extLst>
      <p:ext uri="{BB962C8B-B14F-4D97-AF65-F5344CB8AC3E}">
        <p14:creationId xmlns:p14="http://schemas.microsoft.com/office/powerpoint/2010/main" val="283174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17</a:t>
            </a:fld>
            <a:endParaRPr lang="en-US" dirty="0"/>
          </a:p>
        </p:txBody>
      </p:sp>
    </p:spTree>
    <p:extLst>
      <p:ext uri="{BB962C8B-B14F-4D97-AF65-F5344CB8AC3E}">
        <p14:creationId xmlns:p14="http://schemas.microsoft.com/office/powerpoint/2010/main" val="2544438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18</a:t>
            </a:fld>
            <a:endParaRPr lang="en-US" dirty="0"/>
          </a:p>
        </p:txBody>
      </p:sp>
    </p:spTree>
    <p:extLst>
      <p:ext uri="{BB962C8B-B14F-4D97-AF65-F5344CB8AC3E}">
        <p14:creationId xmlns:p14="http://schemas.microsoft.com/office/powerpoint/2010/main" val="378132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Notes:</a:t>
            </a:r>
            <a:br>
              <a:rPr lang="en-US" dirty="0"/>
            </a:br>
            <a:r>
              <a:rPr lang="en-US" dirty="0"/>
              <a:t>You</a:t>
            </a:r>
            <a:r>
              <a:rPr lang="en-US" baseline="0" dirty="0"/>
              <a:t> do not need to edit this slide in order to play the game.</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19</a:t>
            </a:fld>
            <a:endParaRPr lang="en-US" dirty="0"/>
          </a:p>
        </p:txBody>
      </p:sp>
    </p:spTree>
    <p:extLst>
      <p:ext uri="{BB962C8B-B14F-4D97-AF65-F5344CB8AC3E}">
        <p14:creationId xmlns:p14="http://schemas.microsoft.com/office/powerpoint/2010/main" val="283174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Notes:</a:t>
            </a:r>
            <a:br>
              <a:rPr lang="en-US" baseline="0" dirty="0"/>
            </a:br>
            <a:r>
              <a:rPr lang="en-US" baseline="0" dirty="0"/>
              <a:t>1. Enter the question in the “Type the question here.” text field.</a:t>
            </a:r>
            <a:br>
              <a:rPr lang="en-US" baseline="0" dirty="0"/>
            </a:br>
            <a:r>
              <a:rPr lang="en-US" baseline="0" dirty="0"/>
              <a:t>2. Enter the three wrong answers in the “Answer (wrong)” text fields.</a:t>
            </a:r>
            <a:br>
              <a:rPr lang="en-US" baseline="0" dirty="0"/>
            </a:br>
            <a:r>
              <a:rPr lang="en-US" baseline="0" dirty="0"/>
              <a:t>3. Enter the correct answer in the “Answer (correct)” field.</a:t>
            </a:r>
            <a:br>
              <a:rPr lang="en-US" baseline="0" dirty="0"/>
            </a:br>
            <a:r>
              <a:rPr lang="en-US" baseline="0" dirty="0"/>
              <a:t/>
            </a:r>
            <a:br>
              <a:rPr lang="en-US" baseline="0" dirty="0"/>
            </a:br>
            <a:r>
              <a:rPr lang="en-US" baseline="0" dirty="0"/>
              <a:t/>
            </a:r>
            <a:br>
              <a:rPr lang="en-US" baseline="0" dirty="0"/>
            </a:br>
            <a:r>
              <a:rPr lang="en-US" baseline="0" dirty="0"/>
              <a:t/>
            </a:r>
            <a:br>
              <a:rPr lang="en-US" baseline="0" dirty="0"/>
            </a:br>
            <a:r>
              <a:rPr lang="en-US" sz="1200" kern="1200" dirty="0">
                <a:solidFill>
                  <a:schemeClr val="tx1"/>
                </a:solidFill>
                <a:effectLst/>
                <a:latin typeface="+mn-lt"/>
                <a:ea typeface="+mn-ea"/>
                <a:cs typeface="+mn-cs"/>
              </a:rPr>
              <a:t>© 2012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a:p>
          <a:p>
            <a:endParaRPr lang="en-US" dirty="0"/>
          </a:p>
        </p:txBody>
      </p:sp>
      <p:sp>
        <p:nvSpPr>
          <p:cNvPr id="4" name="Slide Number Placeholder 3"/>
          <p:cNvSpPr>
            <a:spLocks noGrp="1"/>
          </p:cNvSpPr>
          <p:nvPr>
            <p:ph type="sldNum" sz="quarter" idx="10"/>
          </p:nvPr>
        </p:nvSpPr>
        <p:spPr/>
        <p:txBody>
          <a:bodyPr/>
          <a:lstStyle/>
          <a:p>
            <a:fld id="{6CAC6150-CDFC-4CFE-B1F0-D17EEBA29660}" type="slidenum">
              <a:rPr lang="en-US" smtClean="0"/>
              <a:pPr/>
              <a:t>20</a:t>
            </a:fld>
            <a:endParaRPr lang="en-US" dirty="0"/>
          </a:p>
        </p:txBody>
      </p:sp>
    </p:spTree>
    <p:extLst>
      <p:ext uri="{BB962C8B-B14F-4D97-AF65-F5344CB8AC3E}">
        <p14:creationId xmlns:p14="http://schemas.microsoft.com/office/powerpoint/2010/main" val="224669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3716761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2837788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2407048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908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312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088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09112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427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6795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6260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634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411648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641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3700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B6609-41F6-4314-A6CF-F2A9BE907F11}" type="datetimeFigureOut">
              <a:rPr lang="ru-RU" smtClean="0">
                <a:solidFill>
                  <a:prstClr val="black">
                    <a:tint val="75000"/>
                  </a:prstClr>
                </a:solidFill>
              </a:rPr>
              <a:pPr/>
              <a:t>12.10.2018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EC49B79-38F4-4B1D-92E5-64A13C36411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451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412863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1433269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1108800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3567387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1838587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4248825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2EBEE8-9E7F-4087-AD81-167333CBE5B4}" type="datetimeFigureOut">
              <a:rPr lang="en-US" smtClean="0"/>
              <a:pPr/>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2134538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EBEE8-9E7F-4087-AD81-167333CBE5B4}" type="datetimeFigureOut">
              <a:rPr lang="en-US" smtClean="0"/>
              <a:pPr/>
              <a:t>10/12/2018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1FE3-248C-4C28-913B-9460B2869157}" type="slidenum">
              <a:rPr lang="en-US" smtClean="0"/>
              <a:pPr/>
              <a:t>‹#›</a:t>
            </a:fld>
            <a:endParaRPr lang="en-US" dirty="0"/>
          </a:p>
        </p:txBody>
      </p:sp>
    </p:spTree>
    <p:extLst>
      <p:ext uri="{BB962C8B-B14F-4D97-AF65-F5344CB8AC3E}">
        <p14:creationId xmlns:p14="http://schemas.microsoft.com/office/powerpoint/2010/main" val="40721804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45B6609-41F6-4314-A6CF-F2A9BE907F11}" type="datetimeFigureOut">
              <a:rPr lang="ru-RU" smtClean="0">
                <a:solidFill>
                  <a:prstClr val="black">
                    <a:tint val="75000"/>
                  </a:prstClr>
                </a:solidFill>
                <a:latin typeface="Calibri"/>
              </a:rPr>
              <a:pPr eaLnBrk="1" fontAlgn="auto" hangingPunct="1">
                <a:spcBef>
                  <a:spcPts val="0"/>
                </a:spcBef>
                <a:spcAft>
                  <a:spcPts val="0"/>
                </a:spcAft>
              </a:pPr>
              <a:t>12.10.2018</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EC49B79-38F4-4B1D-92E5-64A13C364116}" type="slidenum">
              <a:rPr lang="ru-RU" smtClean="0">
                <a:solidFill>
                  <a:prstClr val="black">
                    <a:tint val="75000"/>
                  </a:prstClr>
                </a:solidFill>
                <a:latin typeface="Calibri"/>
              </a:rPr>
              <a:pPr eaLnBrk="1" fontAlgn="auto" hangingPunct="1">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99671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7.png"/><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2.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7.png"/><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4.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openxmlformats.org/officeDocument/2006/relationships/image" Target="../media/image17.png"/><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6.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audio2.wav"/><Relationship Id="rId11" Type="http://schemas.openxmlformats.org/officeDocument/2006/relationships/image" Target="../media/image17.png"/><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9.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audio2.wav"/><Relationship Id="rId11" Type="http://schemas.openxmlformats.org/officeDocument/2006/relationships/image" Target="../media/image17.png"/><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11.xml"/><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slide" Target="slide2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audio2.wav"/><Relationship Id="rId5" Type="http://schemas.openxmlformats.org/officeDocument/2006/relationships/audio" Target="../media/audio1.wav"/><Relationship Id="rId10" Type="http://schemas.openxmlformats.org/officeDocument/2006/relationships/image" Target="../media/image17.png"/><Relationship Id="rId4" Type="http://schemas.openxmlformats.org/officeDocument/2006/relationships/notesSlide" Target="../notesSlides/notesSlide13.xml"/><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audio2.wav"/><Relationship Id="rId5" Type="http://schemas.openxmlformats.org/officeDocument/2006/relationships/audio" Target="../media/audio1.wav"/><Relationship Id="rId10" Type="http://schemas.openxmlformats.org/officeDocument/2006/relationships/image" Target="../media/image17.png"/><Relationship Id="rId4" Type="http://schemas.openxmlformats.org/officeDocument/2006/relationships/notesSlide" Target="../notesSlides/notesSlide16.xml"/><Relationship Id="rId9"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audio2.wav"/><Relationship Id="rId5" Type="http://schemas.openxmlformats.org/officeDocument/2006/relationships/audio" Target="../media/audio1.wav"/><Relationship Id="rId10" Type="http://schemas.openxmlformats.org/officeDocument/2006/relationships/image" Target="../media/image17.png"/><Relationship Id="rId4" Type="http://schemas.openxmlformats.org/officeDocument/2006/relationships/notesSlide" Target="../notesSlides/notesSlide18.xm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audio2.wav"/><Relationship Id="rId11" Type="http://schemas.openxmlformats.org/officeDocument/2006/relationships/image" Target="../media/image17.png"/><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20.xml"/><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54540" y="2564904"/>
            <a:ext cx="5398368" cy="1470025"/>
          </a:xfrm>
        </p:spPr>
        <p:txBody>
          <a:bodyPr>
            <a:noAutofit/>
          </a:bodyPr>
          <a:lstStyle/>
          <a:p>
            <a:r>
              <a:rPr lang="en-US" sz="5400" b="1" dirty="0" smtClean="0">
                <a:latin typeface="Century" panose="02040604050505020304" pitchFamily="18" charset="0"/>
              </a:rPr>
              <a:t>Happy </a:t>
            </a:r>
            <a:br>
              <a:rPr lang="en-US" sz="5400" b="1" dirty="0" smtClean="0">
                <a:latin typeface="Century" panose="02040604050505020304" pitchFamily="18" charset="0"/>
              </a:rPr>
            </a:br>
            <a:r>
              <a:rPr lang="en-US" sz="5400" b="1" dirty="0" smtClean="0">
                <a:latin typeface="Century" panose="02040604050505020304" pitchFamily="18" charset="0"/>
              </a:rPr>
              <a:t>Mothers Day!</a:t>
            </a:r>
            <a:endParaRPr lang="ru-RU" sz="5400" b="1" dirty="0">
              <a:latin typeface="Century" panose="02040604050505020304" pitchFamily="18" charset="0"/>
            </a:endParaRPr>
          </a:p>
        </p:txBody>
      </p:sp>
      <p:sp>
        <p:nvSpPr>
          <p:cNvPr id="3" name="Подзаголовок 2"/>
          <p:cNvSpPr>
            <a:spLocks noGrp="1"/>
          </p:cNvSpPr>
          <p:nvPr>
            <p:ph type="subTitle" idx="1"/>
          </p:nvPr>
        </p:nvSpPr>
        <p:spPr>
          <a:xfrm>
            <a:off x="4860032" y="4581128"/>
            <a:ext cx="3776464" cy="1777752"/>
          </a:xfrm>
        </p:spPr>
        <p:txBody>
          <a:bodyPr>
            <a:normAutofit/>
          </a:bodyPr>
          <a:lstStyle/>
          <a:p>
            <a:r>
              <a:rPr lang="ru-RU" dirty="0" smtClean="0"/>
              <a:t>.</a:t>
            </a:r>
            <a:endParaRPr lang="ru-RU" dirty="0"/>
          </a:p>
        </p:txBody>
      </p:sp>
    </p:spTree>
    <p:extLst>
      <p:ext uri="{BB962C8B-B14F-4D97-AF65-F5344CB8AC3E}">
        <p14:creationId xmlns:p14="http://schemas.microsoft.com/office/powerpoint/2010/main" val="3350773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188640"/>
            <a:ext cx="8712968" cy="6669360"/>
          </a:xfrm>
        </p:spPr>
        <p:txBody>
          <a:bodyPr>
            <a:normAutofit/>
          </a:bodyPr>
          <a:lstStyle/>
          <a:p>
            <a:pPr marL="0" indent="0">
              <a:buNone/>
            </a:pPr>
            <a:r>
              <a:rPr lang="ru-RU" b="1" i="1" dirty="0" smtClean="0">
                <a:solidFill>
                  <a:srgbClr val="000000"/>
                </a:solidFill>
                <a:latin typeface="Arial"/>
                <a:ea typeface="Calibri"/>
              </a:rPr>
              <a:t>Интересно:</a:t>
            </a:r>
          </a:p>
          <a:p>
            <a:pPr marL="0" indent="0">
              <a:buNone/>
            </a:pPr>
            <a:r>
              <a:rPr lang="ru-RU" dirty="0">
                <a:solidFill>
                  <a:srgbClr val="000000"/>
                </a:solidFill>
                <a:ea typeface="Calibri"/>
              </a:rPr>
              <a:t>Женщина, мать стала воплощением кисти великих мастеров искусства, а также это одно из самых глубоких и гармоничных созданий поэзии</a:t>
            </a:r>
            <a:r>
              <a:rPr lang="ru-RU" dirty="0" smtClean="0">
                <a:solidFill>
                  <a:srgbClr val="000000"/>
                </a:solidFill>
                <a:ea typeface="Calibri"/>
              </a:rPr>
              <a:t>.</a:t>
            </a:r>
          </a:p>
          <a:p>
            <a:pPr marL="0" indent="0">
              <a:buNone/>
            </a:pPr>
            <a:endParaRPr lang="ru-RU" b="1" i="1" dirty="0" smtClean="0">
              <a:solidFill>
                <a:srgbClr val="000000"/>
              </a:solidFill>
              <a:latin typeface="Arial"/>
              <a:ea typeface="Calibri"/>
            </a:endParaRPr>
          </a:p>
          <a:p>
            <a:pPr marL="0" indent="0">
              <a:buNone/>
            </a:pPr>
            <a:r>
              <a:rPr lang="ru-RU" dirty="0" smtClean="0">
                <a:solidFill>
                  <a:srgbClr val="000000"/>
                </a:solidFill>
                <a:latin typeface="Arial"/>
                <a:ea typeface="Calibri"/>
              </a:rPr>
              <a:t> </a:t>
            </a:r>
            <a:endParaRPr lang="ru-RU" dirty="0"/>
          </a:p>
        </p:txBody>
      </p:sp>
      <p:sp>
        <p:nvSpPr>
          <p:cNvPr id="2" name="Объект 1"/>
          <p:cNvSpPr>
            <a:spLocks noGrp="1"/>
          </p:cNvSpPr>
          <p:nvPr>
            <p:ph sz="half" idx="2"/>
          </p:nvPr>
        </p:nvSpPr>
        <p:spPr/>
        <p:txBody>
          <a:bodyPr/>
          <a:lstStyle/>
          <a:p>
            <a:endParaRPr lang="ru-RU" dirty="0"/>
          </a:p>
        </p:txBody>
      </p:sp>
      <p:pic>
        <p:nvPicPr>
          <p:cNvPr id="6" name="Picture 4" descr="венециан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99792" y="2420888"/>
            <a:ext cx="4498975" cy="3806825"/>
          </a:xfrm>
          <a:prstGeom prst="rect">
            <a:avLst/>
          </a:prstGeom>
          <a:noFill/>
        </p:spPr>
      </p:pic>
    </p:spTree>
    <p:extLst>
      <p:ext uri="{BB962C8B-B14F-4D97-AF65-F5344CB8AC3E}">
        <p14:creationId xmlns:p14="http://schemas.microsoft.com/office/powerpoint/2010/main" val="73776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Любите, </a:t>
            </a:r>
            <a:r>
              <a:rPr lang="ru-RU" b="1" dirty="0" smtClean="0">
                <a:solidFill>
                  <a:srgbClr val="FF0000"/>
                </a:solidFill>
              </a:rPr>
              <a:t>цените </a:t>
            </a:r>
            <a:r>
              <a:rPr lang="ru-RU" b="1" dirty="0" smtClean="0">
                <a:solidFill>
                  <a:srgbClr val="FF0000"/>
                </a:solidFill>
              </a:rPr>
              <a:t> и берегите</a:t>
            </a:r>
            <a:br>
              <a:rPr lang="ru-RU" b="1" dirty="0" smtClean="0">
                <a:solidFill>
                  <a:srgbClr val="FF0000"/>
                </a:solidFill>
              </a:rPr>
            </a:br>
            <a:r>
              <a:rPr lang="ru-RU" b="1" dirty="0" smtClean="0">
                <a:solidFill>
                  <a:srgbClr val="FF0000"/>
                </a:solidFill>
              </a:rPr>
              <a:t>своих </a:t>
            </a:r>
            <a:r>
              <a:rPr lang="ru-RU" b="1" dirty="0" smtClean="0">
                <a:solidFill>
                  <a:srgbClr val="FF0000"/>
                </a:solidFill>
              </a:rPr>
              <a:t>мам</a:t>
            </a:r>
            <a:r>
              <a:rPr lang="ru-RU" b="1" dirty="0" smtClean="0">
                <a:solidFill>
                  <a:srgbClr val="FF0000"/>
                </a:solidFill>
              </a:rPr>
              <a:t>! Они самые лучшие!!!</a:t>
            </a:r>
            <a:br>
              <a:rPr lang="ru-RU" b="1" dirty="0" smtClean="0">
                <a:solidFill>
                  <a:srgbClr val="FF0000"/>
                </a:solidFill>
              </a:rPr>
            </a:br>
            <a:endParaRPr lang="ru-RU" b="1" dirty="0">
              <a:solidFill>
                <a:srgbClr val="FF0000"/>
              </a:solidFill>
            </a:endParaRPr>
          </a:p>
        </p:txBody>
      </p:sp>
    </p:spTree>
    <p:extLst>
      <p:ext uri="{BB962C8B-B14F-4D97-AF65-F5344CB8AC3E}">
        <p14:creationId xmlns:p14="http://schemas.microsoft.com/office/powerpoint/2010/main" val="4134335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sp>
        <p:nvSpPr>
          <p:cNvPr id="9"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solidFill>
                <a:srgbClr val="FFFFFF"/>
              </a:solidFill>
            </a:endParaRPr>
          </a:p>
        </p:txBody>
      </p:sp>
      <p:sp>
        <p:nvSpPr>
          <p:cNvPr id="60" name="Rectangle 4"/>
          <p:cNvSpPr>
            <a:spLocks noChangeArrowheads="1"/>
          </p:cNvSpPr>
          <p:nvPr/>
        </p:nvSpPr>
        <p:spPr bwMode="auto">
          <a:xfrm>
            <a:off x="6250676" y="5392380"/>
            <a:ext cx="2155868"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205" y="990904"/>
            <a:ext cx="5056371" cy="4978581"/>
          </a:xfrm>
          <a:prstGeom prst="rect">
            <a:avLst/>
          </a:prstGeom>
          <a:effectLst>
            <a:outerShdw blurRad="50800" dist="38100" dir="8100000" algn="tr" rotWithShape="0">
              <a:prstClr val="black">
                <a:alpha val="40000"/>
              </a:prstClr>
            </a:outerShdw>
          </a:effectLst>
        </p:spPr>
      </p:pic>
      <p:sp>
        <p:nvSpPr>
          <p:cNvPr id="28"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29"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$500,000</a:t>
            </a:r>
            <a:endParaRPr lang="en-US" b="1" dirty="0">
              <a:solidFill>
                <a:srgbClr val="FFFFFF"/>
              </a:solidFill>
            </a:endParaRPr>
          </a:p>
        </p:txBody>
      </p:sp>
      <p:sp>
        <p:nvSpPr>
          <p:cNvPr id="30"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$250,000</a:t>
            </a:r>
            <a:endParaRPr lang="en-US" b="1" dirty="0">
              <a:solidFill>
                <a:srgbClr val="FFFFFF"/>
              </a:solidFill>
            </a:endParaRPr>
          </a:p>
        </p:txBody>
      </p:sp>
      <p:sp>
        <p:nvSpPr>
          <p:cNvPr id="31"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$125,000</a:t>
            </a:r>
            <a:endParaRPr lang="en-US" b="1" dirty="0">
              <a:solidFill>
                <a:srgbClr val="FFFFFF"/>
              </a:solidFill>
            </a:endParaRPr>
          </a:p>
        </p:txBody>
      </p:sp>
      <p:sp>
        <p:nvSpPr>
          <p:cNvPr id="32"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$64,000</a:t>
            </a:r>
            <a:endParaRPr lang="en-US" b="1" dirty="0">
              <a:solidFill>
                <a:srgbClr val="FFFFFF"/>
              </a:solidFill>
            </a:endParaRPr>
          </a:p>
        </p:txBody>
      </p:sp>
      <p:sp>
        <p:nvSpPr>
          <p:cNvPr id="33"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34"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$16,000</a:t>
            </a:r>
            <a:endParaRPr lang="en-US" b="1" dirty="0">
              <a:solidFill>
                <a:srgbClr val="FFFFFF"/>
              </a:solidFill>
            </a:endParaRPr>
          </a:p>
        </p:txBody>
      </p:sp>
      <p:sp>
        <p:nvSpPr>
          <p:cNvPr id="35"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$8,000</a:t>
            </a:r>
            <a:endParaRPr lang="en-US" b="1" dirty="0">
              <a:solidFill>
                <a:srgbClr val="FFFFFF"/>
              </a:solidFill>
            </a:endParaRPr>
          </a:p>
        </p:txBody>
      </p:sp>
      <p:sp>
        <p:nvSpPr>
          <p:cNvPr id="36"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$4,000</a:t>
            </a:r>
            <a:endParaRPr lang="en-US" b="1" dirty="0">
              <a:solidFill>
                <a:srgbClr val="FFFFFF"/>
              </a:solidFill>
            </a:endParaRPr>
          </a:p>
        </p:txBody>
      </p:sp>
      <p:sp>
        <p:nvSpPr>
          <p:cNvPr id="37"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$2,000</a:t>
            </a:r>
            <a:endParaRPr lang="en-US" b="1" dirty="0">
              <a:solidFill>
                <a:srgbClr val="FFFFFF"/>
              </a:solidFill>
            </a:endParaRPr>
          </a:p>
        </p:txBody>
      </p:sp>
      <p:sp>
        <p:nvSpPr>
          <p:cNvPr id="38"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39"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$500</a:t>
            </a:r>
            <a:endParaRPr lang="en-US" b="1" dirty="0">
              <a:solidFill>
                <a:srgbClr val="FFFFFF"/>
              </a:solidFill>
            </a:endParaRPr>
          </a:p>
        </p:txBody>
      </p:sp>
      <p:sp>
        <p:nvSpPr>
          <p:cNvPr id="40"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$300</a:t>
            </a:r>
            <a:endParaRPr lang="en-US" b="1" dirty="0">
              <a:solidFill>
                <a:srgbClr val="FFFFFF"/>
              </a:solidFill>
            </a:endParaRPr>
          </a:p>
        </p:txBody>
      </p:sp>
      <p:sp>
        <p:nvSpPr>
          <p:cNvPr id="41"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$200</a:t>
            </a:r>
            <a:endParaRPr lang="en-US" b="1" dirty="0">
              <a:solidFill>
                <a:srgbClr val="FFFFFF"/>
              </a:solidFill>
            </a:endParaRPr>
          </a:p>
        </p:txBody>
      </p:sp>
      <p:sp>
        <p:nvSpPr>
          <p:cNvPr id="57" name="Text Box 51"/>
          <p:cNvSpPr txBox="1">
            <a:spLocks noChangeArrowheads="1"/>
          </p:cNvSpPr>
          <p:nvPr/>
        </p:nvSpPr>
        <p:spPr bwMode="auto">
          <a:xfrm>
            <a:off x="6250676" y="5311219"/>
            <a:ext cx="21563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FF"/>
                </a:solidFill>
                <a:latin typeface="Arial" charset="0"/>
              </a:rPr>
              <a:t>$100</a:t>
            </a:r>
            <a:endParaRPr lang="en-US" b="1" dirty="0">
              <a:solidFill>
                <a:srgbClr val="FFFFFF"/>
              </a:solidFill>
            </a:endParaRPr>
          </a:p>
        </p:txBody>
      </p:sp>
      <p:pic>
        <p:nvPicPr>
          <p:cNvPr id="2" name="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84405" y="300317"/>
            <a:ext cx="609600" cy="609600"/>
          </a:xfrm>
          <a:prstGeom prst="rect">
            <a:avLst/>
          </a:prstGeom>
        </p:spPr>
      </p:pic>
    </p:spTree>
    <p:extLst>
      <p:ext uri="{BB962C8B-B14F-4D97-AF65-F5344CB8AC3E}">
        <p14:creationId xmlns:p14="http://schemas.microsoft.com/office/powerpoint/2010/main" val="3239489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500" fill="hold"/>
                                        <p:tgtEl>
                                          <p:spTgt spid="57"/>
                                        </p:tgtEl>
                                        <p:attrNameLst>
                                          <p:attrName>ppt_x</p:attrName>
                                        </p:attrNameLst>
                                      </p:cBhvr>
                                      <p:tavLst>
                                        <p:tav tm="0">
                                          <p:val>
                                            <p:strVal val="1+#ppt_w/2"/>
                                          </p:val>
                                        </p:tav>
                                        <p:tav tm="100000">
                                          <p:val>
                                            <p:strVal val="#ppt_x"/>
                                          </p:val>
                                        </p:tav>
                                      </p:tavLst>
                                    </p:anim>
                                    <p:anim calcmode="lin" valueType="num">
                                      <p:cBhvr additive="base">
                                        <p:cTn id="15" dur="500" fill="hold"/>
                                        <p:tgtEl>
                                          <p:spTgt spid="57"/>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1+#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1+#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1+#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 presetClass="entr" presetSubtype="2"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1+#ppt_w/2"/>
                                          </p:val>
                                        </p:tav>
                                        <p:tav tm="100000">
                                          <p:val>
                                            <p:strVal val="#ppt_x"/>
                                          </p:val>
                                        </p:tav>
                                      </p:tavLst>
                                    </p:anim>
                                    <p:anim calcmode="lin" valueType="num">
                                      <p:cBhvr additive="base">
                                        <p:cTn id="65" dur="500" fill="hold"/>
                                        <p:tgtEl>
                                          <p:spTgt spid="32"/>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 presetClass="entr" presetSubtype="2"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1+#ppt_w/2"/>
                                          </p:val>
                                        </p:tav>
                                        <p:tav tm="100000">
                                          <p:val>
                                            <p:strVal val="#ppt_x"/>
                                          </p:val>
                                        </p:tav>
                                      </p:tavLst>
                                    </p:anim>
                                    <p:anim calcmode="lin" valueType="num">
                                      <p:cBhvr additive="base">
                                        <p:cTn id="70" dur="500" fill="hold"/>
                                        <p:tgtEl>
                                          <p:spTgt spid="31"/>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1+#ppt_w/2"/>
                                          </p:val>
                                        </p:tav>
                                        <p:tav tm="100000">
                                          <p:val>
                                            <p:strVal val="#ppt_x"/>
                                          </p:val>
                                        </p:tav>
                                      </p:tavLst>
                                    </p:anim>
                                    <p:anim calcmode="lin" valueType="num">
                                      <p:cBhvr additive="base">
                                        <p:cTn id="75" dur="500" fill="hold"/>
                                        <p:tgtEl>
                                          <p:spTgt spid="30"/>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1+#ppt_w/2"/>
                                          </p:val>
                                        </p:tav>
                                        <p:tav tm="100000">
                                          <p:val>
                                            <p:strVal val="#ppt_x"/>
                                          </p:val>
                                        </p:tav>
                                      </p:tavLst>
                                    </p:anim>
                                    <p:anim calcmode="lin" valueType="num">
                                      <p:cBhvr additive="base">
                                        <p:cTn id="85" dur="500" fill="hold"/>
                                        <p:tgtEl>
                                          <p:spTgt spid="28"/>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2"/>
                    </p:tgtEl>
                  </p:cond>
                </p:stCondLst>
                <p:endSync evt="end" delay="0">
                  <p:rtn val="all"/>
                </p:endSync>
                <p:childTnLst>
                  <p:par>
                    <p:cTn id="91" fill="hold">
                      <p:stCondLst>
                        <p:cond delay="0"/>
                      </p:stCondLst>
                      <p:childTnLst>
                        <p:par>
                          <p:cTn id="92" fill="hold">
                            <p:stCondLst>
                              <p:cond delay="0"/>
                            </p:stCondLst>
                            <p:childTnLst>
                              <p:par>
                                <p:cTn id="93" presetID="1" presetClass="mediacall" presetSubtype="0" fill="hold" nodeType="clickEffect">
                                  <p:stCondLst>
                                    <p:cond delay="0"/>
                                  </p:stCondLst>
                                  <p:childTnLst>
                                    <p:cmd type="call" cmd="playFrom(0.0)">
                                      <p:cBhvr>
                                        <p:cTn id="94" dur="32182" fill="hold"/>
                                        <p:tgtEl>
                                          <p:spTgt spid="2"/>
                                        </p:tgtEl>
                                      </p:cBhvr>
                                    </p:cmd>
                                  </p:childTnLst>
                                </p:cTn>
                              </p:par>
                            </p:childTnLst>
                          </p:cTn>
                        </p:par>
                      </p:childTnLst>
                    </p:cTn>
                  </p:par>
                </p:childTnLst>
              </p:cTn>
              <p:nextCondLst>
                <p:cond evt="onClick" delay="0">
                  <p:tgtEl>
                    <p:spTgt spid="2"/>
                  </p:tgtEl>
                </p:cond>
              </p:nextCondLst>
            </p:seq>
            <p:audio>
              <p:cMediaNode vol="80000">
                <p:cTn id="95" fill="hold" display="0">
                  <p:stCondLst>
                    <p:cond delay="indefinite"/>
                  </p:stCondLst>
                  <p:endCondLst>
                    <p:cond evt="onStopAudio" delay="0">
                      <p:tgtEl>
                        <p:sldTgt/>
                      </p:tgtEl>
                    </p:cond>
                  </p:endCondLst>
                </p:cTn>
                <p:tgtEl>
                  <p:spTgt spid="2"/>
                </p:tgtEl>
              </p:cMediaNode>
            </p:audio>
          </p:childTnLst>
        </p:cTn>
      </p:par>
    </p:tnLst>
    <p:bldLst>
      <p:bldP spid="60"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9144001" cy="6858003"/>
          </a:xfrm>
          <a:prstGeom prst="rect">
            <a:avLst/>
          </a:prstGeom>
        </p:spPr>
      </p:pic>
      <p:grpSp>
        <p:nvGrpSpPr>
          <p:cNvPr id="57" name="Group 56"/>
          <p:cNvGrpSpPr/>
          <p:nvPr/>
        </p:nvGrpSpPr>
        <p:grpSpPr>
          <a:xfrm>
            <a:off x="-518615" y="174799"/>
            <a:ext cx="10112991" cy="1067147"/>
            <a:chOff x="0" y="3843589"/>
            <a:chExt cx="9144000" cy="673984"/>
          </a:xfrm>
        </p:grpSpPr>
        <p:sp>
          <p:nvSpPr>
            <p:cNvPr id="58" name="Hexagon 57"/>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59" name="Straight Connector 58"/>
            <p:cNvCxnSpPr>
              <a:stCxn id="58"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195" name="Text Box 75"/>
          <p:cNvSpPr txBox="1">
            <a:spLocks noChangeArrowheads="1"/>
          </p:cNvSpPr>
          <p:nvPr/>
        </p:nvSpPr>
        <p:spPr bwMode="auto">
          <a:xfrm>
            <a:off x="73211" y="1834820"/>
            <a:ext cx="910992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4400" b="1" dirty="0" smtClean="0">
                <a:solidFill>
                  <a:schemeClr val="bg2">
                    <a:lumMod val="95000"/>
                    <a:lumOff val="5000"/>
                  </a:schemeClr>
                </a:solidFill>
              </a:rPr>
              <a:t>Какой праздник отмечают в Беларуси 14 октября</a:t>
            </a:r>
            <a:r>
              <a:rPr lang="en-US" sz="4400" b="1" dirty="0" smtClean="0">
                <a:solidFill>
                  <a:schemeClr val="bg2">
                    <a:lumMod val="95000"/>
                    <a:lumOff val="5000"/>
                  </a:schemeClr>
                </a:solidFill>
              </a:rPr>
              <a:t>?</a:t>
            </a:r>
            <a:endParaRPr lang="en-US" sz="4400" b="1" dirty="0">
              <a:solidFill>
                <a:schemeClr val="bg2">
                  <a:lumMod val="95000"/>
                  <a:lumOff val="5000"/>
                </a:schemeClr>
              </a:solidFill>
            </a:endParaRPr>
          </a:p>
        </p:txBody>
      </p:sp>
      <p:sp>
        <p:nvSpPr>
          <p:cNvPr id="2" name="TextBox 1"/>
          <p:cNvSpPr txBox="1"/>
          <p:nvPr/>
        </p:nvSpPr>
        <p:spPr>
          <a:xfrm>
            <a:off x="0" y="232012"/>
            <a:ext cx="9131300" cy="923330"/>
          </a:xfrm>
          <a:prstGeom prst="rect">
            <a:avLst/>
          </a:prstGeom>
          <a:noFill/>
        </p:spPr>
        <p:txBody>
          <a:bodyPr wrap="square" rtlCol="0">
            <a:spAutoFit/>
          </a:bodyPr>
          <a:lstStyle/>
          <a:p>
            <a:pPr algn="ctr"/>
            <a:r>
              <a:rPr lang="en-US" sz="5400" b="1" dirty="0">
                <a:latin typeface="Arial" pitchFamily="34" charset="0"/>
                <a:cs typeface="Arial" pitchFamily="34" charset="0"/>
              </a:rPr>
              <a:t>$100 Question</a:t>
            </a:r>
          </a:p>
        </p:txBody>
      </p:sp>
      <p:grpSp>
        <p:nvGrpSpPr>
          <p:cNvPr id="32" name="Group 31"/>
          <p:cNvGrpSpPr/>
          <p:nvPr/>
        </p:nvGrpSpPr>
        <p:grpSpPr>
          <a:xfrm>
            <a:off x="-34072" y="5079913"/>
            <a:ext cx="4590143" cy="673984"/>
            <a:chOff x="0" y="3843589"/>
            <a:chExt cx="9144000" cy="673984"/>
          </a:xfrm>
        </p:grpSpPr>
        <p:sp>
          <p:nvSpPr>
            <p:cNvPr id="33" name="Hexagon 32"/>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4" name="Straight Connector 33"/>
            <p:cNvCxnSpPr>
              <a:stCxn id="33"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4519785" y="5083003"/>
            <a:ext cx="4590143" cy="673984"/>
            <a:chOff x="0" y="3843589"/>
            <a:chExt cx="9144000" cy="673984"/>
          </a:xfrm>
        </p:grpSpPr>
        <p:sp>
          <p:nvSpPr>
            <p:cNvPr id="37" name="Hexagon 36"/>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8" name="Straight Connector 37"/>
            <p:cNvCxnSpPr>
              <a:stCxn id="37"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519785" y="5985775"/>
            <a:ext cx="4590143" cy="673984"/>
            <a:chOff x="0" y="3843589"/>
            <a:chExt cx="9144000" cy="673984"/>
          </a:xfrm>
        </p:grpSpPr>
        <p:sp>
          <p:nvSpPr>
            <p:cNvPr id="41" name="Hexagon 4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42" name="Straight Connector 41"/>
            <p:cNvCxnSpPr>
              <a:stCxn id="41"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28631" y="5985014"/>
            <a:ext cx="4590143" cy="673984"/>
            <a:chOff x="0" y="3843589"/>
            <a:chExt cx="9144000" cy="673984"/>
          </a:xfrm>
          <a:solidFill>
            <a:schemeClr val="bg1"/>
          </a:solidFill>
        </p:grpSpPr>
        <p:sp>
          <p:nvSpPr>
            <p:cNvPr id="45" name="Hexagon 44"/>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46" name="Straight Connector 45"/>
            <p:cNvCxnSpPr>
              <a:stCxn id="45"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1" name="Hexagon 60"/>
          <p:cNvSpPr/>
          <p:nvPr/>
        </p:nvSpPr>
        <p:spPr>
          <a:xfrm>
            <a:off x="739275" y="5079912"/>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 name="TextBox 2"/>
          <p:cNvSpPr txBox="1"/>
          <p:nvPr/>
        </p:nvSpPr>
        <p:spPr>
          <a:xfrm>
            <a:off x="720436" y="5212253"/>
            <a:ext cx="3117273" cy="461665"/>
          </a:xfrm>
          <a:prstGeom prst="rect">
            <a:avLst/>
          </a:prstGeom>
          <a:noFill/>
        </p:spPr>
        <p:txBody>
          <a:bodyPr wrap="square" rtlCol="0">
            <a:spAutoFit/>
          </a:bodyPr>
          <a:lstStyle/>
          <a:p>
            <a:pPr algn="ctr"/>
            <a:r>
              <a:rPr lang="pl-PL" b="1" dirty="0" smtClean="0">
                <a:solidFill>
                  <a:schemeClr val="bg2">
                    <a:lumMod val="95000"/>
                    <a:lumOff val="5000"/>
                  </a:schemeClr>
                </a:solidFill>
                <a:latin typeface="Arial" pitchFamily="34" charset="0"/>
                <a:cs typeface="Arial" pitchFamily="34" charset="0"/>
              </a:rPr>
              <a:t>A:</a:t>
            </a:r>
            <a:r>
              <a:rPr lang="en-US" b="1" dirty="0" smtClean="0">
                <a:solidFill>
                  <a:schemeClr val="bg2">
                    <a:lumMod val="95000"/>
                    <a:lumOff val="5000"/>
                  </a:schemeClr>
                </a:solidFill>
                <a:latin typeface="Arial" pitchFamily="34" charset="0"/>
                <a:cs typeface="Arial" pitchFamily="34" charset="0"/>
              </a:rPr>
              <a:t>Father`s Day</a:t>
            </a:r>
            <a:endParaRPr lang="en-US" b="1" dirty="0">
              <a:solidFill>
                <a:schemeClr val="bg2">
                  <a:lumMod val="95000"/>
                  <a:lumOff val="5000"/>
                </a:schemeClr>
              </a:solidFill>
              <a:latin typeface="Arial" pitchFamily="34" charset="0"/>
              <a:cs typeface="Arial" pitchFamily="34" charset="0"/>
            </a:endParaRPr>
          </a:p>
        </p:txBody>
      </p:sp>
      <p:sp>
        <p:nvSpPr>
          <p:cNvPr id="48" name="Hexagon 47"/>
          <p:cNvSpPr/>
          <p:nvPr/>
        </p:nvSpPr>
        <p:spPr>
          <a:xfrm>
            <a:off x="5280027" y="5090057"/>
            <a:ext cx="3160277"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4" name="TextBox 53"/>
          <p:cNvSpPr txBox="1"/>
          <p:nvPr/>
        </p:nvSpPr>
        <p:spPr>
          <a:xfrm>
            <a:off x="5348782" y="5204608"/>
            <a:ext cx="3160278" cy="461665"/>
          </a:xfrm>
          <a:prstGeom prst="rect">
            <a:avLst/>
          </a:prstGeom>
          <a:noFill/>
        </p:spPr>
        <p:txBody>
          <a:bodyPr wrap="square" rtlCol="0">
            <a:spAutoFit/>
          </a:bodyPr>
          <a:lstStyle/>
          <a:p>
            <a:pPr algn="ctr"/>
            <a:r>
              <a:rPr lang="pl-PL" b="1" dirty="0" smtClean="0">
                <a:solidFill>
                  <a:schemeClr val="bg2">
                    <a:lumMod val="95000"/>
                    <a:lumOff val="5000"/>
                  </a:schemeClr>
                </a:solidFill>
                <a:latin typeface="Arial" pitchFamily="34" charset="0"/>
                <a:cs typeface="Arial" pitchFamily="34" charset="0"/>
              </a:rPr>
              <a:t>B:</a:t>
            </a:r>
            <a:r>
              <a:rPr lang="en-US" b="1" dirty="0" smtClean="0">
                <a:solidFill>
                  <a:schemeClr val="bg2">
                    <a:lumMod val="95000"/>
                    <a:lumOff val="5000"/>
                  </a:schemeClr>
                </a:solidFill>
                <a:latin typeface="Arial" pitchFamily="34" charset="0"/>
                <a:cs typeface="Arial" pitchFamily="34" charset="0"/>
              </a:rPr>
              <a:t>Mother`s Day</a:t>
            </a:r>
            <a:endParaRPr lang="en-US" b="1" dirty="0">
              <a:solidFill>
                <a:schemeClr val="bg2">
                  <a:lumMod val="95000"/>
                  <a:lumOff val="5000"/>
                </a:schemeClr>
              </a:solidFill>
              <a:latin typeface="Arial" pitchFamily="34" charset="0"/>
              <a:cs typeface="Arial" pitchFamily="34" charset="0"/>
            </a:endParaRPr>
          </a:p>
        </p:txBody>
      </p:sp>
      <p:sp>
        <p:nvSpPr>
          <p:cNvPr id="64" name="Hexagon 63"/>
          <p:cNvSpPr/>
          <p:nvPr/>
        </p:nvSpPr>
        <p:spPr>
          <a:xfrm>
            <a:off x="5276808" y="599273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5" name="TextBox 54"/>
          <p:cNvSpPr txBox="1"/>
          <p:nvPr/>
        </p:nvSpPr>
        <p:spPr>
          <a:xfrm>
            <a:off x="5472130" y="6080084"/>
            <a:ext cx="2913582" cy="461665"/>
          </a:xfrm>
          <a:prstGeom prst="rect">
            <a:avLst/>
          </a:prstGeom>
          <a:noFill/>
        </p:spPr>
        <p:txBody>
          <a:bodyPr wrap="square" rtlCol="0">
            <a:spAutoFit/>
          </a:bodyPr>
          <a:lstStyle/>
          <a:p>
            <a:pPr algn="ctr"/>
            <a:r>
              <a:rPr lang="pl-PL" b="1" dirty="0" smtClean="0">
                <a:solidFill>
                  <a:schemeClr val="bg2">
                    <a:lumMod val="95000"/>
                    <a:lumOff val="5000"/>
                  </a:schemeClr>
                </a:solidFill>
                <a:latin typeface="Arial" pitchFamily="34" charset="0"/>
                <a:cs typeface="Arial" pitchFamily="34" charset="0"/>
              </a:rPr>
              <a:t>D:</a:t>
            </a:r>
            <a:r>
              <a:rPr lang="en-US" b="1" dirty="0" smtClean="0">
                <a:solidFill>
                  <a:schemeClr val="bg2">
                    <a:lumMod val="95000"/>
                    <a:lumOff val="5000"/>
                  </a:schemeClr>
                </a:solidFill>
                <a:latin typeface="Arial" pitchFamily="34" charset="0"/>
                <a:cs typeface="Arial" pitchFamily="34" charset="0"/>
              </a:rPr>
              <a:t>Family Day</a:t>
            </a:r>
            <a:endParaRPr lang="en-US" b="1" dirty="0">
              <a:solidFill>
                <a:schemeClr val="bg2">
                  <a:lumMod val="95000"/>
                  <a:lumOff val="5000"/>
                </a:schemeClr>
              </a:solidFill>
              <a:latin typeface="Arial" pitchFamily="34" charset="0"/>
              <a:cs typeface="Arial" pitchFamily="34" charset="0"/>
            </a:endParaRPr>
          </a:p>
        </p:txBody>
      </p:sp>
      <p:sp>
        <p:nvSpPr>
          <p:cNvPr id="63" name="Hexagon 62"/>
          <p:cNvSpPr/>
          <p:nvPr/>
        </p:nvSpPr>
        <p:spPr>
          <a:xfrm>
            <a:off x="722605" y="599059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6" name="TextBox 55"/>
          <p:cNvSpPr txBox="1"/>
          <p:nvPr/>
        </p:nvSpPr>
        <p:spPr>
          <a:xfrm>
            <a:off x="581892" y="6077525"/>
            <a:ext cx="3449782" cy="461665"/>
          </a:xfrm>
          <a:prstGeom prst="rect">
            <a:avLst/>
          </a:prstGeom>
          <a:noFill/>
        </p:spPr>
        <p:txBody>
          <a:bodyPr wrap="square" rtlCol="0">
            <a:spAutoFit/>
          </a:bodyPr>
          <a:lstStyle/>
          <a:p>
            <a:pPr algn="ctr"/>
            <a:r>
              <a:rPr lang="pl-PL" b="1" dirty="0">
                <a:solidFill>
                  <a:schemeClr val="bg2">
                    <a:lumMod val="95000"/>
                    <a:lumOff val="5000"/>
                  </a:schemeClr>
                </a:solidFill>
                <a:latin typeface="Arial" pitchFamily="34" charset="0"/>
                <a:cs typeface="Arial" pitchFamily="34" charset="0"/>
              </a:rPr>
              <a:t>C: </a:t>
            </a:r>
            <a:r>
              <a:rPr lang="en-US" b="1" dirty="0" smtClean="0">
                <a:solidFill>
                  <a:schemeClr val="bg2">
                    <a:lumMod val="95000"/>
                    <a:lumOff val="5000"/>
                  </a:schemeClr>
                </a:solidFill>
                <a:latin typeface="Arial" pitchFamily="34" charset="0"/>
                <a:cs typeface="Arial" pitchFamily="34" charset="0"/>
              </a:rPr>
              <a:t>children`s Day</a:t>
            </a:r>
            <a:endParaRPr lang="en-US" b="1" dirty="0">
              <a:solidFill>
                <a:schemeClr val="bg2">
                  <a:lumMod val="95000"/>
                  <a:lumOff val="5000"/>
                </a:schemeClr>
              </a:solidFill>
              <a:latin typeface="Arial" pitchFamily="34" charset="0"/>
              <a:cs typeface="Arial" pitchFamily="34" charset="0"/>
            </a:endParaRPr>
          </a:p>
        </p:txBody>
      </p:sp>
      <p:grpSp>
        <p:nvGrpSpPr>
          <p:cNvPr id="5" name="Group 4"/>
          <p:cNvGrpSpPr/>
          <p:nvPr/>
        </p:nvGrpSpPr>
        <p:grpSpPr>
          <a:xfrm>
            <a:off x="5282188" y="4124723"/>
            <a:ext cx="3834227" cy="673984"/>
            <a:chOff x="5282188" y="4124723"/>
            <a:chExt cx="3834227" cy="673984"/>
          </a:xfrm>
        </p:grpSpPr>
        <p:grpSp>
          <p:nvGrpSpPr>
            <p:cNvPr id="88" name="Group 87"/>
            <p:cNvGrpSpPr/>
            <p:nvPr/>
          </p:nvGrpSpPr>
          <p:grpSpPr>
            <a:xfrm>
              <a:off x="5282188" y="4124723"/>
              <a:ext cx="3834227" cy="673984"/>
              <a:chOff x="1505857" y="3843589"/>
              <a:chExt cx="7638143" cy="673984"/>
            </a:xfrm>
            <a:solidFill>
              <a:srgbClr val="480048"/>
            </a:solidFill>
          </p:grpSpPr>
          <p:sp>
            <p:nvSpPr>
              <p:cNvPr id="89" name="Hexagon 88">
                <a:hlinkClick r:id="rId8" action="ppaction://hlinksldjump"/>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90" name="Straight Connector 89"/>
              <p:cNvCxnSpPr>
                <a:stCxn id="89"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92" name="TextBox 91">
              <a:hlinkClick r:id="rId8" action="ppaction://hlinksldjump"/>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49" name="Group 48"/>
          <p:cNvGrpSpPr/>
          <p:nvPr/>
        </p:nvGrpSpPr>
        <p:grpSpPr>
          <a:xfrm>
            <a:off x="-31329" y="4127712"/>
            <a:ext cx="3810078" cy="673984"/>
            <a:chOff x="211394" y="3843589"/>
            <a:chExt cx="7590035" cy="673984"/>
          </a:xfrm>
          <a:solidFill>
            <a:srgbClr val="480048"/>
          </a:solidFill>
        </p:grpSpPr>
        <p:cxnSp>
          <p:nvCxnSpPr>
            <p:cNvPr id="50" name="Straight Connector 49"/>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1" name="Hexagon 50"/>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52"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53" name="Picture 52">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62" name="Picture 61">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4" name="stufe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215383" y="18010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195"/>
                                        </p:tgtEl>
                                        <p:attrNameLst>
                                          <p:attrName>style.visibility</p:attrName>
                                        </p:attrNameLst>
                                      </p:cBhvr>
                                      <p:to>
                                        <p:strVal val="visible"/>
                                      </p:to>
                                    </p:set>
                                    <p:anim calcmode="lin" valueType="num">
                                      <p:cBhvr>
                                        <p:cTn id="7" dur="500" fill="hold"/>
                                        <p:tgtEl>
                                          <p:spTgt spid="5195"/>
                                        </p:tgtEl>
                                        <p:attrNameLst>
                                          <p:attrName>ppt_w</p:attrName>
                                        </p:attrNameLst>
                                      </p:cBhvr>
                                      <p:tavLst>
                                        <p:tav tm="0">
                                          <p:val>
                                            <p:fltVal val="0"/>
                                          </p:val>
                                        </p:tav>
                                        <p:tav tm="100000">
                                          <p:val>
                                            <p:strVal val="#ppt_w"/>
                                          </p:val>
                                        </p:tav>
                                      </p:tavLst>
                                    </p:anim>
                                    <p:anim calcmode="lin" valueType="num">
                                      <p:cBhvr>
                                        <p:cTn id="8" dur="500" fill="hold"/>
                                        <p:tgtEl>
                                          <p:spTgt spid="5195"/>
                                        </p:tgtEl>
                                        <p:attrNameLst>
                                          <p:attrName>ppt_h</p:attrName>
                                        </p:attrNameLst>
                                      </p:cBhvr>
                                      <p:tavLst>
                                        <p:tav tm="0">
                                          <p:val>
                                            <p:fltVal val="0"/>
                                          </p:val>
                                        </p:tav>
                                        <p:tav tm="100000">
                                          <p:val>
                                            <p:strVal val="#ppt_h"/>
                                          </p:val>
                                        </p:tav>
                                      </p:tavLst>
                                    </p:anim>
                                    <p:animEffect transition="in" filter="fade">
                                      <p:cBhvr>
                                        <p:cTn id="9" dur="500"/>
                                        <p:tgtEl>
                                          <p:spTgt spid="5195"/>
                                        </p:tgtEl>
                                      </p:cBhvr>
                                    </p:animEffect>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50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par>
                          <p:cTn id="22" fill="hold">
                            <p:stCondLst>
                              <p:cond delay="4000"/>
                            </p:stCondLst>
                            <p:childTnLst>
                              <p:par>
                                <p:cTn id="23" presetID="10" presetClass="entr" presetSubtype="0" fill="hold" grpId="0" nodeType="afterEffect">
                                  <p:stCondLst>
                                    <p:cond delay="5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54"/>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4"/>
                  </p:tgtEl>
                </p:cond>
              </p:nextCondLst>
            </p:seq>
            <p:seq concurrent="1" nextAc="seek">
              <p:cTn id="40" restart="whenNotActive" fill="hold" evtFilter="cancelBubble" nodeType="interactiveSeq">
                <p:stCondLst>
                  <p:cond evt="onClick" delay="0">
                    <p:tgtEl>
                      <p:spTgt spid="56"/>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6"/>
                  </p:tgtEl>
                </p:cond>
              </p:nextCondLst>
            </p:seq>
            <p:seq concurrent="1" nextAc="seek">
              <p:cTn id="45" restart="whenNotActive" fill="hold" evtFilter="cancelBubble" nodeType="interactiveSeq">
                <p:stCondLst>
                  <p:cond evt="onClick" delay="0">
                    <p:tgtEl>
                      <p:spTgt spid="55"/>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5"/>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3975" fill="hold"/>
                                        <p:tgtEl>
                                          <p:spTgt spid="4"/>
                                        </p:tgtEl>
                                      </p:cBhvr>
                                    </p:cmd>
                                  </p:childTnLst>
                                </p:cTn>
                              </p:par>
                            </p:childTnLst>
                          </p:cTn>
                        </p:par>
                      </p:childTnLst>
                    </p:cTn>
                  </p:par>
                </p:childTnLst>
              </p:cTn>
              <p:nextCondLst>
                <p:cond evt="onClick" delay="0">
                  <p:tgtEl>
                    <p:spTgt spid="4"/>
                  </p:tgtEl>
                </p:cond>
              </p:nextCondLst>
            </p:seq>
            <p:audio>
              <p:cMediaNode vol="80000">
                <p:cTn id="55" fill="hold" display="0">
                  <p:stCondLst>
                    <p:cond delay="indefinite"/>
                  </p:stCondLst>
                  <p:endCondLst>
                    <p:cond evt="onStopAudio" delay="0">
                      <p:tgtEl>
                        <p:sldTgt/>
                      </p:tgtEl>
                    </p:cond>
                  </p:endCondLst>
                </p:cTn>
                <p:tgtEl>
                  <p:spTgt spid="4"/>
                </p:tgtEl>
              </p:cMediaNode>
            </p:audio>
          </p:childTnLst>
        </p:cTn>
      </p:par>
    </p:tnLst>
    <p:bldLst>
      <p:bldP spid="5195" grpId="0" autoUpdateAnimBg="0"/>
      <p:bldP spid="61" grpId="0" animBg="1"/>
      <p:bldP spid="3" grpId="0"/>
      <p:bldP spid="48" grpId="0" animBg="1"/>
      <p:bldP spid="54" grpId="0"/>
      <p:bldP spid="64" grpId="0" animBg="1"/>
      <p:bldP spid="55" grpId="0"/>
      <p:bldP spid="63" grpId="0" animBg="1"/>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5" y="772536"/>
            <a:ext cx="5056371" cy="4978581"/>
          </a:xfrm>
          <a:prstGeom prst="rect">
            <a:avLst/>
          </a:prstGeom>
          <a:effectLst>
            <a:outerShdw blurRad="50800" dist="38100" dir="8100000" algn="tr" rotWithShape="0">
              <a:prstClr val="black">
                <a:alpha val="40000"/>
              </a:prstClr>
            </a:outerShdw>
          </a:effectLst>
        </p:spPr>
      </p:pic>
      <p:sp>
        <p:nvSpPr>
          <p:cNvPr id="42"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p>
        </p:txBody>
      </p:sp>
      <p:sp>
        <p:nvSpPr>
          <p:cNvPr id="43" name="Rectangle 4"/>
          <p:cNvSpPr>
            <a:spLocks noChangeArrowheads="1"/>
          </p:cNvSpPr>
          <p:nvPr/>
        </p:nvSpPr>
        <p:spPr bwMode="auto">
          <a:xfrm>
            <a:off x="6250676" y="5092124"/>
            <a:ext cx="2156344"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45"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$500,000</a:t>
            </a:r>
            <a:endParaRPr lang="en-US" b="1" dirty="0"/>
          </a:p>
        </p:txBody>
      </p:sp>
      <p:sp>
        <p:nvSpPr>
          <p:cNvPr id="46"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$250,000</a:t>
            </a:r>
            <a:endParaRPr lang="en-US" b="1" dirty="0"/>
          </a:p>
        </p:txBody>
      </p:sp>
      <p:sp>
        <p:nvSpPr>
          <p:cNvPr id="47"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$125,000</a:t>
            </a:r>
            <a:endParaRPr lang="en-US" b="1" dirty="0"/>
          </a:p>
        </p:txBody>
      </p:sp>
      <p:sp>
        <p:nvSpPr>
          <p:cNvPr id="48"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$64,000</a:t>
            </a:r>
            <a:endParaRPr lang="en-US" b="1" dirty="0"/>
          </a:p>
        </p:txBody>
      </p:sp>
      <p:sp>
        <p:nvSpPr>
          <p:cNvPr id="49"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50"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$16,000</a:t>
            </a:r>
            <a:endParaRPr lang="en-US" b="1" dirty="0"/>
          </a:p>
        </p:txBody>
      </p:sp>
      <p:sp>
        <p:nvSpPr>
          <p:cNvPr id="51"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$8,000</a:t>
            </a:r>
            <a:endParaRPr lang="en-US" b="1" dirty="0"/>
          </a:p>
        </p:txBody>
      </p:sp>
      <p:sp>
        <p:nvSpPr>
          <p:cNvPr id="52"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$4,000</a:t>
            </a:r>
            <a:endParaRPr lang="en-US" b="1" dirty="0"/>
          </a:p>
        </p:txBody>
      </p:sp>
      <p:sp>
        <p:nvSpPr>
          <p:cNvPr id="53"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$2,000</a:t>
            </a:r>
            <a:endParaRPr lang="en-US" b="1" dirty="0"/>
          </a:p>
        </p:txBody>
      </p:sp>
      <p:sp>
        <p:nvSpPr>
          <p:cNvPr id="54"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55"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a:t>
            </a:r>
            <a:endParaRPr lang="en-US" b="1" dirty="0"/>
          </a:p>
        </p:txBody>
      </p:sp>
      <p:sp>
        <p:nvSpPr>
          <p:cNvPr id="56"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$300</a:t>
            </a:r>
            <a:endParaRPr lang="en-US" b="1" dirty="0"/>
          </a:p>
        </p:txBody>
      </p:sp>
      <p:sp>
        <p:nvSpPr>
          <p:cNvPr id="58"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a:t>
            </a:r>
            <a:endParaRPr lang="en-US" b="1" dirty="0"/>
          </a:p>
        </p:txBody>
      </p:sp>
      <p:sp>
        <p:nvSpPr>
          <p:cNvPr id="59" name="Text Box 51"/>
          <p:cNvSpPr txBox="1">
            <a:spLocks noChangeArrowheads="1"/>
          </p:cNvSpPr>
          <p:nvPr/>
        </p:nvSpPr>
        <p:spPr bwMode="auto">
          <a:xfrm>
            <a:off x="6250676" y="5311219"/>
            <a:ext cx="21558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$100</a:t>
            </a:r>
            <a:endParaRPr lang="en-US" b="1" dirty="0"/>
          </a:p>
        </p:txBody>
      </p:sp>
    </p:spTree>
    <p:extLst>
      <p:ext uri="{BB962C8B-B14F-4D97-AF65-F5344CB8AC3E}">
        <p14:creationId xmlns:p14="http://schemas.microsoft.com/office/powerpoint/2010/main" val="4271482079"/>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9144001" cy="6858003"/>
          </a:xfrm>
          <a:prstGeom prst="rect">
            <a:avLst/>
          </a:prstGeom>
        </p:spPr>
      </p:pic>
      <p:grpSp>
        <p:nvGrpSpPr>
          <p:cNvPr id="46" name="Group 33"/>
          <p:cNvGrpSpPr/>
          <p:nvPr/>
        </p:nvGrpSpPr>
        <p:grpSpPr>
          <a:xfrm>
            <a:off x="-518615" y="174799"/>
            <a:ext cx="10112991" cy="1067147"/>
            <a:chOff x="0" y="3843589"/>
            <a:chExt cx="9144000" cy="673984"/>
          </a:xfrm>
        </p:grpSpPr>
        <p:sp>
          <p:nvSpPr>
            <p:cNvPr id="47" name="Hexagon 34"/>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48" name="Straight Connector 35"/>
            <p:cNvCxnSpPr>
              <a:stCxn id="47"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6" name="Straight Connector 3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7" name="Text Box 75"/>
          <p:cNvSpPr txBox="1">
            <a:spLocks noChangeArrowheads="1"/>
          </p:cNvSpPr>
          <p:nvPr/>
        </p:nvSpPr>
        <p:spPr bwMode="auto">
          <a:xfrm>
            <a:off x="494533" y="1599880"/>
            <a:ext cx="815644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4000" b="1" dirty="0" smtClean="0">
                <a:solidFill>
                  <a:schemeClr val="bg2">
                    <a:lumMod val="95000"/>
                    <a:lumOff val="5000"/>
                  </a:schemeClr>
                </a:solidFill>
              </a:rPr>
              <a:t>В какой стране в античные времена зародился праздник Матерей?</a:t>
            </a:r>
            <a:endParaRPr lang="en-US" sz="4000" b="1" dirty="0">
              <a:solidFill>
                <a:schemeClr val="bg2">
                  <a:lumMod val="95000"/>
                  <a:lumOff val="5000"/>
                </a:schemeClr>
              </a:solidFill>
            </a:endParaRPr>
          </a:p>
        </p:txBody>
      </p:sp>
      <p:sp>
        <p:nvSpPr>
          <p:cNvPr id="68" name="TextBox 67"/>
          <p:cNvSpPr txBox="1"/>
          <p:nvPr/>
        </p:nvSpPr>
        <p:spPr>
          <a:xfrm>
            <a:off x="0" y="232012"/>
            <a:ext cx="9131300" cy="923330"/>
          </a:xfrm>
          <a:prstGeom prst="rect">
            <a:avLst/>
          </a:prstGeom>
          <a:noFill/>
        </p:spPr>
        <p:txBody>
          <a:bodyPr wrap="square" rtlCol="0">
            <a:spAutoFit/>
          </a:bodyPr>
          <a:lstStyle/>
          <a:p>
            <a:pPr algn="ctr"/>
            <a:r>
              <a:rPr lang="en-US" sz="5400" b="1" dirty="0">
                <a:latin typeface="Arial" pitchFamily="34" charset="0"/>
                <a:cs typeface="Arial" pitchFamily="34" charset="0"/>
              </a:rPr>
              <a:t>$500 Question</a:t>
            </a:r>
          </a:p>
        </p:txBody>
      </p:sp>
      <p:grpSp>
        <p:nvGrpSpPr>
          <p:cNvPr id="69" name="Group 19"/>
          <p:cNvGrpSpPr/>
          <p:nvPr/>
        </p:nvGrpSpPr>
        <p:grpSpPr>
          <a:xfrm>
            <a:off x="-34072" y="5079913"/>
            <a:ext cx="4590143" cy="673984"/>
            <a:chOff x="0" y="3843589"/>
            <a:chExt cx="9144000" cy="673984"/>
          </a:xfrm>
        </p:grpSpPr>
        <p:sp>
          <p:nvSpPr>
            <p:cNvPr id="70" name="Hexagon 2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71" name="Straight Connector 21"/>
            <p:cNvCxnSpPr>
              <a:stCxn id="70"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2" name="Straight Connector 2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3" name="Group 23"/>
          <p:cNvGrpSpPr/>
          <p:nvPr/>
        </p:nvGrpSpPr>
        <p:grpSpPr>
          <a:xfrm>
            <a:off x="4519785" y="5083003"/>
            <a:ext cx="4590143" cy="673984"/>
            <a:chOff x="0" y="3843589"/>
            <a:chExt cx="9144000" cy="673984"/>
          </a:xfrm>
        </p:grpSpPr>
        <p:sp>
          <p:nvSpPr>
            <p:cNvPr id="74" name="Hexagon 24"/>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75" name="Straight Connector 25"/>
            <p:cNvCxnSpPr>
              <a:stCxn id="74"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6" name="Straight Connector 2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7" name="Group 27"/>
          <p:cNvGrpSpPr/>
          <p:nvPr/>
        </p:nvGrpSpPr>
        <p:grpSpPr>
          <a:xfrm>
            <a:off x="4519785" y="5985775"/>
            <a:ext cx="4590143" cy="673984"/>
            <a:chOff x="0" y="3843589"/>
            <a:chExt cx="9144000" cy="673984"/>
          </a:xfrm>
        </p:grpSpPr>
        <p:sp>
          <p:nvSpPr>
            <p:cNvPr id="78" name="Hexagon 28"/>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79" name="Straight Connector 29"/>
            <p:cNvCxnSpPr>
              <a:stCxn id="78"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0" name="Straight Connector 30"/>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81" name="Group 31"/>
          <p:cNvGrpSpPr/>
          <p:nvPr/>
        </p:nvGrpSpPr>
        <p:grpSpPr>
          <a:xfrm>
            <a:off x="-28631" y="5985014"/>
            <a:ext cx="4590143" cy="673984"/>
            <a:chOff x="0" y="3843589"/>
            <a:chExt cx="9144000" cy="673984"/>
          </a:xfrm>
          <a:solidFill>
            <a:schemeClr val="bg1"/>
          </a:solidFill>
        </p:grpSpPr>
        <p:sp>
          <p:nvSpPr>
            <p:cNvPr id="82" name="Hexagon 32"/>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83" name="Straight Connector 50"/>
            <p:cNvCxnSpPr>
              <a:stCxn id="82"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4" name="Straight Connector 51"/>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5" name="Hexagon 52"/>
          <p:cNvSpPr/>
          <p:nvPr/>
        </p:nvSpPr>
        <p:spPr>
          <a:xfrm>
            <a:off x="739275" y="5985014"/>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6" name="TextBox 85"/>
          <p:cNvSpPr txBox="1"/>
          <p:nvPr/>
        </p:nvSpPr>
        <p:spPr>
          <a:xfrm>
            <a:off x="947138" y="6143721"/>
            <a:ext cx="2822291" cy="400110"/>
          </a:xfrm>
          <a:prstGeom prst="rect">
            <a:avLst/>
          </a:prstGeom>
          <a:noFill/>
        </p:spPr>
        <p:txBody>
          <a:bodyPr wrap="square" rtlCol="0">
            <a:spAutoFit/>
          </a:bodyPr>
          <a:lstStyle/>
          <a:p>
            <a:r>
              <a:rPr lang="pl-PL" sz="1800" b="1" dirty="0">
                <a:solidFill>
                  <a:schemeClr val="bg2">
                    <a:lumMod val="95000"/>
                    <a:lumOff val="5000"/>
                  </a:schemeClr>
                </a:solidFill>
                <a:latin typeface="Arial" pitchFamily="34" charset="0"/>
                <a:cs typeface="Arial" pitchFamily="34" charset="0"/>
              </a:rPr>
              <a:t>C: </a:t>
            </a:r>
            <a:r>
              <a:rPr lang="ru-RU" sz="2000" b="1" dirty="0" smtClean="0">
                <a:solidFill>
                  <a:schemeClr val="bg2">
                    <a:lumMod val="95000"/>
                    <a:lumOff val="5000"/>
                  </a:schemeClr>
                </a:solidFill>
                <a:latin typeface="Arial" pitchFamily="34" charset="0"/>
                <a:cs typeface="Arial" pitchFamily="34" charset="0"/>
              </a:rPr>
              <a:t>Америка</a:t>
            </a:r>
            <a:endParaRPr lang="en-US" sz="1800" b="1" dirty="0">
              <a:solidFill>
                <a:schemeClr val="bg2">
                  <a:lumMod val="95000"/>
                  <a:lumOff val="5000"/>
                </a:schemeClr>
              </a:solidFill>
              <a:latin typeface="Arial" pitchFamily="34" charset="0"/>
              <a:cs typeface="Arial" pitchFamily="34" charset="0"/>
            </a:endParaRPr>
          </a:p>
        </p:txBody>
      </p:sp>
      <p:sp>
        <p:nvSpPr>
          <p:cNvPr id="87" name="Hexagon 54"/>
          <p:cNvSpPr/>
          <p:nvPr/>
        </p:nvSpPr>
        <p:spPr>
          <a:xfrm>
            <a:off x="5282189" y="5979975"/>
            <a:ext cx="3160277"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8" name="TextBox 87"/>
          <p:cNvSpPr txBox="1"/>
          <p:nvPr/>
        </p:nvSpPr>
        <p:spPr>
          <a:xfrm>
            <a:off x="5471992" y="6130213"/>
            <a:ext cx="2870161" cy="400110"/>
          </a:xfrm>
          <a:prstGeom prst="rect">
            <a:avLst/>
          </a:prstGeom>
          <a:noFill/>
        </p:spPr>
        <p:txBody>
          <a:bodyPr wrap="square" rtlCol="0">
            <a:spAutoFit/>
          </a:bodyPr>
          <a:lstStyle/>
          <a:p>
            <a:r>
              <a:rPr lang="en-US" sz="1800" b="1" dirty="0">
                <a:solidFill>
                  <a:schemeClr val="bg2">
                    <a:lumMod val="95000"/>
                    <a:lumOff val="5000"/>
                  </a:schemeClr>
                </a:solidFill>
                <a:latin typeface="Arial" pitchFamily="34" charset="0"/>
                <a:cs typeface="Arial" pitchFamily="34" charset="0"/>
              </a:rPr>
              <a:t>D</a:t>
            </a:r>
            <a:r>
              <a:rPr lang="pl-PL" sz="1800" b="1" dirty="0" smtClean="0">
                <a:solidFill>
                  <a:schemeClr val="bg2">
                    <a:lumMod val="95000"/>
                    <a:lumOff val="5000"/>
                  </a:schemeClr>
                </a:solidFill>
                <a:latin typeface="Arial" pitchFamily="34" charset="0"/>
                <a:cs typeface="Arial" pitchFamily="34" charset="0"/>
              </a:rPr>
              <a:t>: </a:t>
            </a:r>
            <a:r>
              <a:rPr lang="ru-RU" sz="2000" b="1" dirty="0" smtClean="0">
                <a:solidFill>
                  <a:schemeClr val="bg2">
                    <a:lumMod val="95000"/>
                    <a:lumOff val="5000"/>
                  </a:schemeClr>
                </a:solidFill>
                <a:latin typeface="Arial" pitchFamily="34" charset="0"/>
                <a:cs typeface="Arial" pitchFamily="34" charset="0"/>
              </a:rPr>
              <a:t>Греция</a:t>
            </a:r>
            <a:endParaRPr lang="en-US" sz="2000" b="1" dirty="0">
              <a:solidFill>
                <a:schemeClr val="bg2">
                  <a:lumMod val="95000"/>
                  <a:lumOff val="5000"/>
                </a:schemeClr>
              </a:solidFill>
              <a:latin typeface="Arial" pitchFamily="34" charset="0"/>
              <a:cs typeface="Arial" pitchFamily="34" charset="0"/>
            </a:endParaRPr>
          </a:p>
        </p:txBody>
      </p:sp>
      <p:sp>
        <p:nvSpPr>
          <p:cNvPr id="89" name="Hexagon 56"/>
          <p:cNvSpPr/>
          <p:nvPr/>
        </p:nvSpPr>
        <p:spPr>
          <a:xfrm>
            <a:off x="721843" y="5085002"/>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0" name="TextBox 89"/>
          <p:cNvSpPr txBox="1"/>
          <p:nvPr/>
        </p:nvSpPr>
        <p:spPr>
          <a:xfrm>
            <a:off x="686837" y="5202780"/>
            <a:ext cx="3455672" cy="400110"/>
          </a:xfrm>
          <a:prstGeom prst="rect">
            <a:avLst/>
          </a:prstGeom>
          <a:noFill/>
        </p:spPr>
        <p:txBody>
          <a:bodyPr wrap="square" rtlCol="0">
            <a:spAutoFit/>
          </a:bodyPr>
          <a:lstStyle/>
          <a:p>
            <a:r>
              <a:rPr lang="pl-PL" sz="1800" b="1" dirty="0">
                <a:solidFill>
                  <a:schemeClr val="bg2">
                    <a:lumMod val="95000"/>
                    <a:lumOff val="5000"/>
                  </a:schemeClr>
                </a:solidFill>
                <a:latin typeface="Arial" pitchFamily="34" charset="0"/>
                <a:cs typeface="Arial" pitchFamily="34" charset="0"/>
              </a:rPr>
              <a:t>A</a:t>
            </a:r>
            <a:r>
              <a:rPr lang="pl-PL" sz="2000" b="1" dirty="0">
                <a:solidFill>
                  <a:schemeClr val="bg2">
                    <a:lumMod val="95000"/>
                    <a:lumOff val="5000"/>
                  </a:schemeClr>
                </a:solidFill>
                <a:latin typeface="Arial" pitchFamily="34" charset="0"/>
                <a:cs typeface="Arial" pitchFamily="34" charset="0"/>
              </a:rPr>
              <a:t>: </a:t>
            </a:r>
            <a:r>
              <a:rPr lang="en-US" sz="2000" b="1" dirty="0" smtClean="0">
                <a:solidFill>
                  <a:schemeClr val="bg2">
                    <a:lumMod val="95000"/>
                    <a:lumOff val="5000"/>
                  </a:schemeClr>
                </a:solidFill>
                <a:latin typeface="Arial" pitchFamily="34" charset="0"/>
                <a:cs typeface="Arial" pitchFamily="34" charset="0"/>
              </a:rPr>
              <a:t> </a:t>
            </a:r>
            <a:r>
              <a:rPr lang="ru-RU" sz="2000" b="1" dirty="0" smtClean="0">
                <a:solidFill>
                  <a:schemeClr val="bg2">
                    <a:lumMod val="95000"/>
                    <a:lumOff val="5000"/>
                  </a:schemeClr>
                </a:solidFill>
                <a:latin typeface="Arial" pitchFamily="34" charset="0"/>
                <a:cs typeface="Arial" pitchFamily="34" charset="0"/>
              </a:rPr>
              <a:t>Великобритания</a:t>
            </a:r>
            <a:endParaRPr lang="en-US" sz="2000" b="1" dirty="0">
              <a:solidFill>
                <a:schemeClr val="bg2">
                  <a:lumMod val="95000"/>
                  <a:lumOff val="5000"/>
                </a:schemeClr>
              </a:solidFill>
              <a:latin typeface="Arial" pitchFamily="34" charset="0"/>
              <a:cs typeface="Arial" pitchFamily="34" charset="0"/>
            </a:endParaRPr>
          </a:p>
        </p:txBody>
      </p:sp>
      <p:sp>
        <p:nvSpPr>
          <p:cNvPr id="91" name="Hexagon 58"/>
          <p:cNvSpPr/>
          <p:nvPr/>
        </p:nvSpPr>
        <p:spPr>
          <a:xfrm>
            <a:off x="5275700" y="507978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2" name="TextBox 91"/>
          <p:cNvSpPr txBox="1"/>
          <p:nvPr/>
        </p:nvSpPr>
        <p:spPr>
          <a:xfrm>
            <a:off x="5483418" y="5166715"/>
            <a:ext cx="2847310" cy="400110"/>
          </a:xfrm>
          <a:prstGeom prst="rect">
            <a:avLst/>
          </a:prstGeom>
          <a:noFill/>
        </p:spPr>
        <p:txBody>
          <a:bodyPr wrap="square" rtlCol="0">
            <a:spAutoFit/>
          </a:bodyPr>
          <a:lstStyle/>
          <a:p>
            <a:r>
              <a:rPr lang="pl-PL" sz="2000" b="1" dirty="0">
                <a:solidFill>
                  <a:schemeClr val="bg2">
                    <a:lumMod val="95000"/>
                    <a:lumOff val="5000"/>
                  </a:schemeClr>
                </a:solidFill>
                <a:latin typeface="Arial" pitchFamily="34" charset="0"/>
                <a:cs typeface="Arial" pitchFamily="34" charset="0"/>
              </a:rPr>
              <a:t>B: </a:t>
            </a:r>
            <a:r>
              <a:rPr lang="ru-RU" sz="2000" b="1" dirty="0" smtClean="0">
                <a:solidFill>
                  <a:schemeClr val="bg2">
                    <a:lumMod val="95000"/>
                    <a:lumOff val="5000"/>
                  </a:schemeClr>
                </a:solidFill>
                <a:latin typeface="Arial" pitchFamily="34" charset="0"/>
                <a:cs typeface="Arial" pitchFamily="34" charset="0"/>
              </a:rPr>
              <a:t>Япония</a:t>
            </a:r>
            <a:endParaRPr lang="en-US" b="1" dirty="0">
              <a:solidFill>
                <a:schemeClr val="bg2">
                  <a:lumMod val="95000"/>
                  <a:lumOff val="5000"/>
                </a:schemeClr>
              </a:solidFill>
              <a:latin typeface="Arial" pitchFamily="34" charset="0"/>
              <a:cs typeface="Arial" pitchFamily="34" charset="0"/>
            </a:endParaRPr>
          </a:p>
        </p:txBody>
      </p:sp>
      <p:grpSp>
        <p:nvGrpSpPr>
          <p:cNvPr id="93" name="Group 60"/>
          <p:cNvGrpSpPr/>
          <p:nvPr/>
        </p:nvGrpSpPr>
        <p:grpSpPr>
          <a:xfrm>
            <a:off x="5282188" y="4124723"/>
            <a:ext cx="3834227" cy="673984"/>
            <a:chOff x="5282188" y="4124723"/>
            <a:chExt cx="3834227" cy="673984"/>
          </a:xfrm>
        </p:grpSpPr>
        <p:grpSp>
          <p:nvGrpSpPr>
            <p:cNvPr id="94" name="Group 61"/>
            <p:cNvGrpSpPr/>
            <p:nvPr/>
          </p:nvGrpSpPr>
          <p:grpSpPr>
            <a:xfrm>
              <a:off x="5282188" y="4124723"/>
              <a:ext cx="3834227" cy="673984"/>
              <a:chOff x="1505857" y="3843589"/>
              <a:chExt cx="7638143" cy="673984"/>
            </a:xfrm>
            <a:solidFill>
              <a:srgbClr val="480048"/>
            </a:solidFill>
          </p:grpSpPr>
          <p:sp>
            <p:nvSpPr>
              <p:cNvPr id="96" name="Hexagon 63">
                <a:hlinkClick r:id="rId8" action="ppaction://hlinksldjump"/>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97" name="Straight Connector 64"/>
              <p:cNvCxnSpPr>
                <a:stCxn id="96"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95" name="TextBox 94">
              <a:hlinkClick r:id="rId8" action="ppaction://hlinksldjump"/>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98" name="Group 37"/>
          <p:cNvGrpSpPr/>
          <p:nvPr/>
        </p:nvGrpSpPr>
        <p:grpSpPr>
          <a:xfrm>
            <a:off x="-31329" y="4127712"/>
            <a:ext cx="3810078" cy="673984"/>
            <a:chOff x="211394" y="3843589"/>
            <a:chExt cx="7590035" cy="673984"/>
          </a:xfrm>
          <a:solidFill>
            <a:srgbClr val="480048"/>
          </a:solidFill>
        </p:grpSpPr>
        <p:cxnSp>
          <p:nvCxnSpPr>
            <p:cNvPr id="99" name="Straight Connector 38"/>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00" name="Hexagon 39"/>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01"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102" name="Picture 41">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103" name="Picture 42">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104" name="stufe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337538" y="11272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childTnLst>
                          </p:cTn>
                        </p:par>
                        <p:par>
                          <p:cTn id="22" fill="hold">
                            <p:stCondLst>
                              <p:cond delay="5500"/>
                            </p:stCondLst>
                            <p:childTnLst>
                              <p:par>
                                <p:cTn id="23" presetID="10" presetClass="entr" presetSubtype="0" fill="hold" grpId="0" nodeType="afterEffect">
                                  <p:stCondLst>
                                    <p:cond delay="50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86"/>
                  </p:tgtEl>
                </p:cond>
              </p:nextCondLst>
            </p:seq>
            <p:seq concurrent="1" nextAc="seek">
              <p:cTn id="31" restart="whenNotActive" fill="hold" evtFilter="cancelBubble" nodeType="interactiveSeq">
                <p:stCondLst>
                  <p:cond evt="onClick" delay="0">
                    <p:tgtEl>
                      <p:spTgt spid="88"/>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7"/>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fill="hold"/>
                                        <p:tgtEl>
                                          <p:spTgt spid="93"/>
                                        </p:tgtEl>
                                        <p:attrNameLst>
                                          <p:attrName>ppt_x</p:attrName>
                                        </p:attrNameLst>
                                      </p:cBhvr>
                                      <p:tavLst>
                                        <p:tav tm="0">
                                          <p:val>
                                            <p:strVal val="1+#ppt_w/2"/>
                                          </p:val>
                                        </p:tav>
                                        <p:tav tm="100000">
                                          <p:val>
                                            <p:strVal val="#ppt_x"/>
                                          </p:val>
                                        </p:tav>
                                      </p:tavLst>
                                    </p:anim>
                                    <p:anim calcmode="lin" valueType="num">
                                      <p:cBhvr additive="base">
                                        <p:cTn id="39"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8"/>
                  </p:tgtEl>
                </p:cond>
              </p:nextCondLst>
            </p:seq>
            <p:seq concurrent="1" nextAc="seek">
              <p:cTn id="40" restart="whenNotActive" fill="hold" evtFilter="cancelBubble" nodeType="interactiveSeq">
                <p:stCondLst>
                  <p:cond evt="onClick" delay="0">
                    <p:tgtEl>
                      <p:spTgt spid="9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1"/>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92"/>
                  </p:tgtEl>
                </p:cond>
              </p:nextCondLst>
            </p:seq>
            <p:seq concurrent="1" nextAc="seek">
              <p:cTn id="45" restart="whenNotActive" fill="hold" evtFilter="cancelBubble" nodeType="interactiveSeq">
                <p:stCondLst>
                  <p:cond evt="onClick" delay="0">
                    <p:tgtEl>
                      <p:spTgt spid="90"/>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90"/>
                  </p:tgtEl>
                </p:cond>
              </p:nextCondLst>
            </p:seq>
            <p:seq concurrent="1" nextAc="seek">
              <p:cTn id="50" restart="whenNotActive" fill="hold" evtFilter="cancelBubble" nodeType="interactiveSeq">
                <p:stCondLst>
                  <p:cond evt="onClick" delay="0">
                    <p:tgtEl>
                      <p:spTgt spid="104"/>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3975" fill="hold"/>
                                        <p:tgtEl>
                                          <p:spTgt spid="104"/>
                                        </p:tgtEl>
                                      </p:cBhvr>
                                    </p:cmd>
                                  </p:childTnLst>
                                </p:cTn>
                              </p:par>
                            </p:childTnLst>
                          </p:cTn>
                        </p:par>
                      </p:childTnLst>
                    </p:cTn>
                  </p:par>
                </p:childTnLst>
              </p:cTn>
              <p:nextCondLst>
                <p:cond evt="onClick" delay="0">
                  <p:tgtEl>
                    <p:spTgt spid="104"/>
                  </p:tgtEl>
                </p:cond>
              </p:nextCondLst>
            </p:seq>
            <p:audio>
              <p:cMediaNode vol="80000">
                <p:cTn id="55" fill="hold" display="0">
                  <p:stCondLst>
                    <p:cond delay="indefinite"/>
                  </p:stCondLst>
                  <p:endCondLst>
                    <p:cond evt="onStopAudio" delay="0">
                      <p:tgtEl>
                        <p:sldTgt/>
                      </p:tgtEl>
                    </p:cond>
                  </p:endCondLst>
                </p:cTn>
                <p:tgtEl>
                  <p:spTgt spid="104"/>
                </p:tgtEl>
              </p:cMediaNode>
            </p:audio>
          </p:childTnLst>
        </p:cTn>
      </p:par>
    </p:tnLst>
    <p:bldLst>
      <p:bldP spid="67" grpId="0" autoUpdateAnimBg="0"/>
      <p:bldP spid="85" grpId="0" animBg="1"/>
      <p:bldP spid="86" grpId="0"/>
      <p:bldP spid="87" grpId="0" animBg="1"/>
      <p:bldP spid="88" grpId="0"/>
      <p:bldP spid="89" grpId="0" animBg="1"/>
      <p:bldP spid="90" grpId="0"/>
      <p:bldP spid="91"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5" y="772536"/>
            <a:ext cx="5056371" cy="4978581"/>
          </a:xfrm>
          <a:prstGeom prst="rect">
            <a:avLst/>
          </a:prstGeom>
          <a:effectLst>
            <a:outerShdw blurRad="50800" dist="38100" dir="8100000" algn="tr" rotWithShape="0">
              <a:prstClr val="black">
                <a:alpha val="40000"/>
              </a:prstClr>
            </a:outerShdw>
          </a:effectLst>
        </p:spPr>
      </p:pic>
      <p:sp>
        <p:nvSpPr>
          <p:cNvPr id="42"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p>
        </p:txBody>
      </p:sp>
      <p:sp>
        <p:nvSpPr>
          <p:cNvPr id="43" name="Rectangle 4"/>
          <p:cNvSpPr>
            <a:spLocks noChangeArrowheads="1"/>
          </p:cNvSpPr>
          <p:nvPr/>
        </p:nvSpPr>
        <p:spPr bwMode="auto">
          <a:xfrm>
            <a:off x="6250676" y="4189055"/>
            <a:ext cx="2156344"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45"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$500,000</a:t>
            </a:r>
            <a:endParaRPr lang="en-US" b="1" dirty="0"/>
          </a:p>
        </p:txBody>
      </p:sp>
      <p:sp>
        <p:nvSpPr>
          <p:cNvPr id="46"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$250,000</a:t>
            </a:r>
            <a:endParaRPr lang="en-US" b="1" dirty="0"/>
          </a:p>
        </p:txBody>
      </p:sp>
      <p:sp>
        <p:nvSpPr>
          <p:cNvPr id="47"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$125,000</a:t>
            </a:r>
            <a:endParaRPr lang="en-US" b="1" dirty="0"/>
          </a:p>
        </p:txBody>
      </p:sp>
      <p:sp>
        <p:nvSpPr>
          <p:cNvPr id="48"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$64,000</a:t>
            </a:r>
            <a:endParaRPr lang="en-US" b="1" dirty="0"/>
          </a:p>
        </p:txBody>
      </p:sp>
      <p:sp>
        <p:nvSpPr>
          <p:cNvPr id="49"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50"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$16,000</a:t>
            </a:r>
            <a:endParaRPr lang="en-US" b="1" dirty="0"/>
          </a:p>
        </p:txBody>
      </p:sp>
      <p:sp>
        <p:nvSpPr>
          <p:cNvPr id="51"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$8,000</a:t>
            </a:r>
            <a:endParaRPr lang="en-US" b="1" dirty="0"/>
          </a:p>
        </p:txBody>
      </p:sp>
      <p:sp>
        <p:nvSpPr>
          <p:cNvPr id="52"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$4,000</a:t>
            </a:r>
            <a:endParaRPr lang="en-US" b="1" dirty="0"/>
          </a:p>
        </p:txBody>
      </p:sp>
      <p:sp>
        <p:nvSpPr>
          <p:cNvPr id="53"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$2,000</a:t>
            </a:r>
            <a:endParaRPr lang="en-US" b="1" dirty="0"/>
          </a:p>
        </p:txBody>
      </p:sp>
      <p:sp>
        <p:nvSpPr>
          <p:cNvPr id="54"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55"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a:t>
            </a:r>
            <a:endParaRPr lang="en-US" b="1" dirty="0"/>
          </a:p>
        </p:txBody>
      </p:sp>
      <p:sp>
        <p:nvSpPr>
          <p:cNvPr id="56"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$300</a:t>
            </a:r>
            <a:endParaRPr lang="en-US" b="1" dirty="0"/>
          </a:p>
        </p:txBody>
      </p:sp>
      <p:sp>
        <p:nvSpPr>
          <p:cNvPr id="58"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a:t>
            </a:r>
            <a:endParaRPr lang="en-US" b="1" dirty="0"/>
          </a:p>
        </p:txBody>
      </p:sp>
      <p:sp>
        <p:nvSpPr>
          <p:cNvPr id="59" name="Text Box 51"/>
          <p:cNvSpPr txBox="1">
            <a:spLocks noChangeArrowheads="1"/>
          </p:cNvSpPr>
          <p:nvPr/>
        </p:nvSpPr>
        <p:spPr bwMode="auto">
          <a:xfrm>
            <a:off x="6250676" y="5311219"/>
            <a:ext cx="21558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$100</a:t>
            </a:r>
            <a:endParaRPr lang="en-US" b="1" dirty="0"/>
          </a:p>
        </p:txBody>
      </p:sp>
    </p:spTree>
    <p:extLst>
      <p:ext uri="{BB962C8B-B14F-4D97-AF65-F5344CB8AC3E}">
        <p14:creationId xmlns:p14="http://schemas.microsoft.com/office/powerpoint/2010/main" val="9917964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grpSp>
        <p:nvGrpSpPr>
          <p:cNvPr id="34" name="Group 33"/>
          <p:cNvGrpSpPr/>
          <p:nvPr/>
        </p:nvGrpSpPr>
        <p:grpSpPr>
          <a:xfrm>
            <a:off x="-518615" y="174799"/>
            <a:ext cx="10112991" cy="1067147"/>
            <a:chOff x="0" y="3843589"/>
            <a:chExt cx="9144000" cy="673984"/>
          </a:xfrm>
        </p:grpSpPr>
        <p:sp>
          <p:nvSpPr>
            <p:cNvPr id="35" name="Hexagon 34"/>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6" name="Straight Connector 35"/>
            <p:cNvCxnSpPr>
              <a:stCxn id="3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9" name="Text Box 75"/>
          <p:cNvSpPr txBox="1">
            <a:spLocks noChangeArrowheads="1"/>
          </p:cNvSpPr>
          <p:nvPr/>
        </p:nvSpPr>
        <p:spPr bwMode="auto">
          <a:xfrm>
            <a:off x="731100" y="1744408"/>
            <a:ext cx="76691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3600" b="1" dirty="0" smtClean="0">
                <a:solidFill>
                  <a:schemeClr val="accent6"/>
                </a:solidFill>
              </a:rPr>
              <a:t>В какой стране праздник начали отмечать в </a:t>
            </a:r>
            <a:r>
              <a:rPr lang="en-US" sz="3600" b="1" dirty="0" smtClean="0">
                <a:solidFill>
                  <a:schemeClr val="accent6"/>
                </a:solidFill>
              </a:rPr>
              <a:t>XVI</a:t>
            </a:r>
            <a:r>
              <a:rPr lang="en-US" sz="3600" b="1" dirty="0">
                <a:solidFill>
                  <a:schemeClr val="accent6"/>
                </a:solidFill>
              </a:rPr>
              <a:t>I</a:t>
            </a:r>
            <a:r>
              <a:rPr lang="en-US" sz="3600" b="1" dirty="0" smtClean="0">
                <a:solidFill>
                  <a:schemeClr val="accent6"/>
                </a:solidFill>
              </a:rPr>
              <a:t> </a:t>
            </a:r>
            <a:r>
              <a:rPr lang="ru-RU" sz="3600" b="1" dirty="0" smtClean="0">
                <a:solidFill>
                  <a:schemeClr val="accent6"/>
                </a:solidFill>
              </a:rPr>
              <a:t>веке как </a:t>
            </a:r>
            <a:r>
              <a:rPr lang="en-US" sz="3600" b="1" dirty="0" smtClean="0">
                <a:solidFill>
                  <a:schemeClr val="accent6"/>
                </a:solidFill>
              </a:rPr>
              <a:t>“</a:t>
            </a:r>
            <a:r>
              <a:rPr lang="ru-RU" sz="3600" b="1" dirty="0" smtClean="0">
                <a:solidFill>
                  <a:schemeClr val="accent6"/>
                </a:solidFill>
              </a:rPr>
              <a:t>Материнское </a:t>
            </a:r>
            <a:r>
              <a:rPr lang="ru-RU" sz="3600" b="1" dirty="0" smtClean="0">
                <a:solidFill>
                  <a:schemeClr val="accent6"/>
                </a:solidFill>
              </a:rPr>
              <a:t>Воскресенье</a:t>
            </a:r>
            <a:r>
              <a:rPr lang="en-US" sz="3600" b="1" dirty="0" smtClean="0">
                <a:solidFill>
                  <a:schemeClr val="accent6"/>
                </a:solidFill>
              </a:rPr>
              <a:t>”</a:t>
            </a:r>
            <a:r>
              <a:rPr lang="ru-RU" sz="3600" b="1" dirty="0" smtClean="0">
                <a:solidFill>
                  <a:schemeClr val="accent6"/>
                </a:solidFill>
              </a:rPr>
              <a:t>?</a:t>
            </a:r>
            <a:endParaRPr lang="en-US" sz="3600" b="1" dirty="0">
              <a:solidFill>
                <a:schemeClr val="accent6"/>
              </a:solidFill>
            </a:endParaRPr>
          </a:p>
        </p:txBody>
      </p:sp>
      <p:sp>
        <p:nvSpPr>
          <p:cNvPr id="50" name="TextBox 49"/>
          <p:cNvSpPr txBox="1"/>
          <p:nvPr/>
        </p:nvSpPr>
        <p:spPr>
          <a:xfrm>
            <a:off x="0" y="232012"/>
            <a:ext cx="9131300" cy="923330"/>
          </a:xfrm>
          <a:prstGeom prst="rect">
            <a:avLst/>
          </a:prstGeom>
          <a:noFill/>
        </p:spPr>
        <p:txBody>
          <a:bodyPr wrap="square" rtlCol="0">
            <a:spAutoFit/>
          </a:bodyPr>
          <a:lstStyle/>
          <a:p>
            <a:pPr algn="ctr"/>
            <a:r>
              <a:rPr lang="en-US" sz="5400" b="1" dirty="0">
                <a:latin typeface="Arial" pitchFamily="34" charset="0"/>
                <a:cs typeface="Arial" pitchFamily="34" charset="0"/>
              </a:rPr>
              <a:t>$1,000 Question</a:t>
            </a:r>
          </a:p>
        </p:txBody>
      </p:sp>
      <p:grpSp>
        <p:nvGrpSpPr>
          <p:cNvPr id="20" name="Group 19"/>
          <p:cNvGrpSpPr/>
          <p:nvPr/>
        </p:nvGrpSpPr>
        <p:grpSpPr>
          <a:xfrm>
            <a:off x="-34072" y="5079913"/>
            <a:ext cx="4590143" cy="673984"/>
            <a:chOff x="0" y="3843589"/>
            <a:chExt cx="9144000" cy="673984"/>
          </a:xfrm>
        </p:grpSpPr>
        <p:sp>
          <p:nvSpPr>
            <p:cNvPr id="21" name="Hexagon 2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2" name="Straight Connector 21"/>
            <p:cNvCxnSpPr>
              <a:stCxn id="21"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4519785" y="5083003"/>
            <a:ext cx="4590143" cy="673984"/>
            <a:chOff x="0" y="3843589"/>
            <a:chExt cx="9144000" cy="673984"/>
          </a:xfrm>
        </p:grpSpPr>
        <p:sp>
          <p:nvSpPr>
            <p:cNvPr id="25" name="Hexagon 24"/>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6" name="Straight Connector 25"/>
            <p:cNvCxnSpPr>
              <a:stCxn id="2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4519785" y="5985775"/>
            <a:ext cx="4590143" cy="673984"/>
            <a:chOff x="0" y="3843589"/>
            <a:chExt cx="9144000" cy="673984"/>
          </a:xfrm>
        </p:grpSpPr>
        <p:sp>
          <p:nvSpPr>
            <p:cNvPr id="29" name="Hexagon 28"/>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0" name="Straight Connector 29"/>
            <p:cNvCxnSpPr>
              <a:stCxn id="29"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28631" y="5985014"/>
            <a:ext cx="4590143" cy="673984"/>
            <a:chOff x="0" y="3843589"/>
            <a:chExt cx="9144000" cy="673984"/>
          </a:xfrm>
          <a:solidFill>
            <a:schemeClr val="bg1"/>
          </a:solidFill>
        </p:grpSpPr>
        <p:sp>
          <p:nvSpPr>
            <p:cNvPr id="33" name="Hexagon 32"/>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51" name="Straight Connector 50"/>
            <p:cNvCxnSpPr>
              <a:stCxn id="33"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3" name="Hexagon 52"/>
          <p:cNvSpPr/>
          <p:nvPr/>
        </p:nvSpPr>
        <p:spPr>
          <a:xfrm>
            <a:off x="739275" y="5985014"/>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4" name="TextBox 53"/>
          <p:cNvSpPr txBox="1"/>
          <p:nvPr/>
        </p:nvSpPr>
        <p:spPr>
          <a:xfrm>
            <a:off x="832488" y="6152786"/>
            <a:ext cx="2997108" cy="461665"/>
          </a:xfrm>
          <a:prstGeom prst="rect">
            <a:avLst/>
          </a:prstGeom>
          <a:noFill/>
        </p:spPr>
        <p:txBody>
          <a:bodyPr wrap="square" rtlCol="0">
            <a:spAutoFit/>
          </a:bodyPr>
          <a:lstStyle/>
          <a:p>
            <a:r>
              <a:rPr lang="pl-PL" sz="2000" b="1" dirty="0">
                <a:solidFill>
                  <a:schemeClr val="bg2">
                    <a:lumMod val="95000"/>
                    <a:lumOff val="5000"/>
                  </a:schemeClr>
                </a:solidFill>
                <a:latin typeface="Arial" pitchFamily="34" charset="0"/>
                <a:cs typeface="Arial" pitchFamily="34" charset="0"/>
              </a:rPr>
              <a:t>C</a:t>
            </a:r>
            <a:r>
              <a:rPr lang="pl-PL" b="1" dirty="0" smtClean="0">
                <a:solidFill>
                  <a:schemeClr val="bg2">
                    <a:lumMod val="95000"/>
                    <a:lumOff val="5000"/>
                  </a:schemeClr>
                </a:solidFill>
                <a:latin typeface="Arial" pitchFamily="34" charset="0"/>
                <a:cs typeface="Arial" pitchFamily="34" charset="0"/>
              </a:rPr>
              <a:t>:</a:t>
            </a:r>
            <a:r>
              <a:rPr lang="en-US" b="1" dirty="0" smtClean="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Греция</a:t>
            </a:r>
            <a:endParaRPr lang="en-US" b="1" dirty="0">
              <a:solidFill>
                <a:schemeClr val="bg2">
                  <a:lumMod val="95000"/>
                  <a:lumOff val="5000"/>
                </a:schemeClr>
              </a:solidFill>
              <a:latin typeface="Arial" pitchFamily="34" charset="0"/>
              <a:cs typeface="Arial" pitchFamily="34" charset="0"/>
            </a:endParaRPr>
          </a:p>
        </p:txBody>
      </p:sp>
      <p:sp>
        <p:nvSpPr>
          <p:cNvPr id="55" name="Hexagon 54"/>
          <p:cNvSpPr/>
          <p:nvPr/>
        </p:nvSpPr>
        <p:spPr>
          <a:xfrm>
            <a:off x="5292436" y="5979975"/>
            <a:ext cx="3269674"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6" name="TextBox 55"/>
          <p:cNvSpPr txBox="1"/>
          <p:nvPr/>
        </p:nvSpPr>
        <p:spPr>
          <a:xfrm>
            <a:off x="5483418" y="6136751"/>
            <a:ext cx="3452764" cy="461665"/>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D</a:t>
            </a:r>
            <a:r>
              <a:rPr lang="pl-PL" b="1" dirty="0" smtClean="0">
                <a:solidFill>
                  <a:schemeClr val="bg2">
                    <a:lumMod val="95000"/>
                    <a:lumOff val="5000"/>
                  </a:schemeClr>
                </a:solidFill>
                <a:latin typeface="Arial" pitchFamily="34" charset="0"/>
                <a:cs typeface="Arial" pitchFamily="34" charset="0"/>
              </a:rPr>
              <a:t>:</a:t>
            </a:r>
            <a:r>
              <a:rPr lang="ru-RU" b="1" dirty="0" smtClean="0">
                <a:solidFill>
                  <a:schemeClr val="bg2">
                    <a:lumMod val="95000"/>
                    <a:lumOff val="5000"/>
                  </a:schemeClr>
                </a:solidFill>
                <a:latin typeface="Arial" pitchFamily="34" charset="0"/>
                <a:cs typeface="Arial" pitchFamily="34" charset="0"/>
              </a:rPr>
              <a:t> Великобритания</a:t>
            </a:r>
            <a:endParaRPr lang="en-US" b="1" dirty="0">
              <a:solidFill>
                <a:schemeClr val="bg2">
                  <a:lumMod val="95000"/>
                  <a:lumOff val="5000"/>
                </a:schemeClr>
              </a:solidFill>
              <a:latin typeface="Arial" pitchFamily="34" charset="0"/>
              <a:cs typeface="Arial" pitchFamily="34" charset="0"/>
            </a:endParaRPr>
          </a:p>
        </p:txBody>
      </p:sp>
      <p:sp>
        <p:nvSpPr>
          <p:cNvPr id="57" name="Hexagon 56"/>
          <p:cNvSpPr/>
          <p:nvPr/>
        </p:nvSpPr>
        <p:spPr>
          <a:xfrm>
            <a:off x="721843" y="5085002"/>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8" name="TextBox 57"/>
          <p:cNvSpPr txBox="1"/>
          <p:nvPr/>
        </p:nvSpPr>
        <p:spPr>
          <a:xfrm>
            <a:off x="917165" y="5172349"/>
            <a:ext cx="2913582" cy="461665"/>
          </a:xfrm>
          <a:prstGeom prst="rect">
            <a:avLst/>
          </a:prstGeom>
          <a:noFill/>
        </p:spPr>
        <p:txBody>
          <a:bodyPr wrap="square" rtlCol="0">
            <a:spAutoFit/>
          </a:bodyPr>
          <a:lstStyle/>
          <a:p>
            <a:r>
              <a:rPr lang="pl-PL" b="1" dirty="0" smtClean="0">
                <a:solidFill>
                  <a:schemeClr val="bg2">
                    <a:lumMod val="95000"/>
                    <a:lumOff val="5000"/>
                  </a:schemeClr>
                </a:solidFill>
                <a:latin typeface="Arial" pitchFamily="34" charset="0"/>
                <a:cs typeface="Arial" pitchFamily="34" charset="0"/>
              </a:rPr>
              <a:t>A:</a:t>
            </a:r>
            <a:r>
              <a:rPr lang="ru-RU" b="1" dirty="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Беларусь</a:t>
            </a:r>
            <a:endParaRPr lang="en-US" b="1" dirty="0" smtClean="0">
              <a:solidFill>
                <a:schemeClr val="bg2">
                  <a:lumMod val="95000"/>
                  <a:lumOff val="5000"/>
                </a:schemeClr>
              </a:solidFill>
              <a:latin typeface="Arial" pitchFamily="34" charset="0"/>
              <a:cs typeface="Arial" pitchFamily="34" charset="0"/>
            </a:endParaRPr>
          </a:p>
        </p:txBody>
      </p:sp>
      <p:sp>
        <p:nvSpPr>
          <p:cNvPr id="59" name="Hexagon 58"/>
          <p:cNvSpPr/>
          <p:nvPr/>
        </p:nvSpPr>
        <p:spPr>
          <a:xfrm>
            <a:off x="5275700" y="507978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60" name="TextBox 59"/>
          <p:cNvSpPr txBox="1"/>
          <p:nvPr/>
        </p:nvSpPr>
        <p:spPr>
          <a:xfrm>
            <a:off x="5472742" y="5203126"/>
            <a:ext cx="2847310" cy="461665"/>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B</a:t>
            </a:r>
            <a:r>
              <a:rPr lang="pl-PL" b="1" dirty="0" smtClean="0">
                <a:solidFill>
                  <a:schemeClr val="bg2">
                    <a:lumMod val="95000"/>
                    <a:lumOff val="5000"/>
                  </a:schemeClr>
                </a:solidFill>
                <a:latin typeface="Arial" pitchFamily="34" charset="0"/>
                <a:cs typeface="Arial" pitchFamily="34" charset="0"/>
              </a:rPr>
              <a:t>:</a:t>
            </a:r>
            <a:r>
              <a:rPr lang="en-US" b="1" dirty="0" smtClean="0">
                <a:solidFill>
                  <a:schemeClr val="bg2">
                    <a:lumMod val="95000"/>
                    <a:lumOff val="5000"/>
                  </a:schemeClr>
                </a:solidFill>
                <a:latin typeface="Arial" panose="020B0604020202020204" pitchFamily="34" charset="0"/>
                <a:cs typeface="Arial" panose="020B0604020202020204" pitchFamily="34" charset="0"/>
              </a:rPr>
              <a:t> </a:t>
            </a:r>
            <a:r>
              <a:rPr lang="ru-RU" b="1" dirty="0" smtClean="0">
                <a:solidFill>
                  <a:schemeClr val="bg2">
                    <a:lumMod val="95000"/>
                    <a:lumOff val="5000"/>
                  </a:schemeClr>
                </a:solidFill>
                <a:latin typeface="Arial" panose="020B0604020202020204" pitchFamily="34" charset="0"/>
                <a:cs typeface="Arial" panose="020B0604020202020204" pitchFamily="34" charset="0"/>
              </a:rPr>
              <a:t>Франция</a:t>
            </a:r>
            <a:r>
              <a:rPr lang="en-US" b="1" dirty="0" smtClean="0">
                <a:solidFill>
                  <a:schemeClr val="bg2">
                    <a:lumMod val="95000"/>
                    <a:lumOff val="5000"/>
                  </a:schemeClr>
                </a:solidFill>
                <a:latin typeface="Arial" panose="020B0604020202020204" pitchFamily="34" charset="0"/>
                <a:cs typeface="Arial" panose="020B0604020202020204" pitchFamily="34" charset="0"/>
              </a:rPr>
              <a:t> </a:t>
            </a:r>
            <a:endParaRPr lang="en-US" b="1" dirty="0">
              <a:solidFill>
                <a:schemeClr val="bg2">
                  <a:lumMod val="95000"/>
                  <a:lumOff val="5000"/>
                </a:schemeClr>
              </a:solidFill>
              <a:latin typeface="Arial" pitchFamily="34" charset="0"/>
              <a:cs typeface="Arial" pitchFamily="34" charset="0"/>
            </a:endParaRPr>
          </a:p>
        </p:txBody>
      </p:sp>
      <p:grpSp>
        <p:nvGrpSpPr>
          <p:cNvPr id="61" name="Group 60"/>
          <p:cNvGrpSpPr/>
          <p:nvPr/>
        </p:nvGrpSpPr>
        <p:grpSpPr>
          <a:xfrm>
            <a:off x="5282188" y="4124723"/>
            <a:ext cx="3834227" cy="673984"/>
            <a:chOff x="5282188" y="4124723"/>
            <a:chExt cx="3834227" cy="673984"/>
          </a:xfrm>
        </p:grpSpPr>
        <p:grpSp>
          <p:nvGrpSpPr>
            <p:cNvPr id="62" name="Group 61"/>
            <p:cNvGrpSpPr/>
            <p:nvPr/>
          </p:nvGrpSpPr>
          <p:grpSpPr>
            <a:xfrm>
              <a:off x="5282188" y="4124723"/>
              <a:ext cx="3834227" cy="673984"/>
              <a:chOff x="1505857" y="3843589"/>
              <a:chExt cx="7638143" cy="673984"/>
            </a:xfrm>
            <a:solidFill>
              <a:srgbClr val="480048"/>
            </a:solidFill>
          </p:grpSpPr>
          <p:sp>
            <p:nvSpPr>
              <p:cNvPr id="64" name="Hexagon 63">
                <a:hlinkClick r:id="rId8" action="ppaction://hlinksldjump"/>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65" name="Straight Connector 64"/>
              <p:cNvCxnSpPr>
                <a:stCxn id="64"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3" name="TextBox 62">
              <a:hlinkClick r:id="rId8" action="ppaction://hlinksldjump"/>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38" name="Group 37"/>
          <p:cNvGrpSpPr/>
          <p:nvPr/>
        </p:nvGrpSpPr>
        <p:grpSpPr>
          <a:xfrm>
            <a:off x="-31329" y="4127712"/>
            <a:ext cx="3810078" cy="673984"/>
            <a:chOff x="211394" y="3843589"/>
            <a:chExt cx="7590035" cy="673984"/>
          </a:xfrm>
          <a:solidFill>
            <a:srgbClr val="480048"/>
          </a:solidFill>
        </p:grpSpPr>
        <p:cxnSp>
          <p:nvCxnSpPr>
            <p:cNvPr id="39" name="Straight Connector 38"/>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0" name="Hexagon 39"/>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41"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42" name="Picture 41">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43" name="Picture 42">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2" name="stufe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391641" y="14318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5500"/>
                            </p:stCondLst>
                            <p:childTnLst>
                              <p:par>
                                <p:cTn id="23" presetID="10" presetClass="entr" presetSubtype="0" fill="hold" grpId="0" nodeType="after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4"/>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6"/>
                  </p:tgtEl>
                </p:cond>
              </p:nextCondLst>
            </p:seq>
            <p:seq concurrent="1" nextAc="seek">
              <p:cTn id="40" restart="whenNotActive" fill="hold" evtFilter="cancelBubble" nodeType="interactiveSeq">
                <p:stCondLst>
                  <p:cond evt="onClick" delay="0">
                    <p:tgtEl>
                      <p:spTgt spid="6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60"/>
                  </p:tgtEl>
                </p:cond>
              </p:nextCondLst>
            </p:seq>
            <p:seq concurrent="1" nextAc="seek">
              <p:cTn id="45" restart="whenNotActive" fill="hold" evtFilter="cancelBubble" nodeType="interactiveSeq">
                <p:stCondLst>
                  <p:cond evt="onClick" delay="0">
                    <p:tgtEl>
                      <p:spTgt spid="5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3975" fill="hold"/>
                                        <p:tgtEl>
                                          <p:spTgt spid="2"/>
                                        </p:tgtEl>
                                      </p:cBhvr>
                                    </p:cmd>
                                  </p:childTnLst>
                                </p:cTn>
                              </p:par>
                            </p:childTnLst>
                          </p:cTn>
                        </p:par>
                      </p:childTnLst>
                    </p:cTn>
                  </p:par>
                </p:childTnLst>
              </p:cTn>
              <p:nextCondLst>
                <p:cond evt="onClick" delay="0">
                  <p:tgtEl>
                    <p:spTgt spid="2"/>
                  </p:tgtEl>
                </p:cond>
              </p:nextCondLst>
            </p:seq>
            <p:audio>
              <p:cMediaNode vol="80000">
                <p:cTn id="55" fill="hold" display="0">
                  <p:stCondLst>
                    <p:cond delay="indefinite"/>
                  </p:stCondLst>
                  <p:endCondLst>
                    <p:cond evt="onStopAudio" delay="0">
                      <p:tgtEl>
                        <p:sldTgt/>
                      </p:tgtEl>
                    </p:cond>
                  </p:endCondLst>
                </p:cTn>
                <p:tgtEl>
                  <p:spTgt spid="2"/>
                </p:tgtEl>
              </p:cMediaNode>
            </p:audio>
          </p:childTnLst>
        </p:cTn>
      </p:par>
    </p:tnLst>
    <p:bldLst>
      <p:bldP spid="49" grpId="0" autoUpdateAnimBg="0"/>
      <p:bldP spid="53" grpId="0" animBg="1"/>
      <p:bldP spid="54" grpId="0"/>
      <p:bldP spid="55" grpId="0" animBg="1"/>
      <p:bldP spid="56" grpId="0"/>
      <p:bldP spid="57" grpId="0" animBg="1"/>
      <p:bldP spid="58" grpId="0"/>
      <p:bldP spid="59" grpId="0" animBg="1"/>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83436"/>
            <a:ext cx="9144000" cy="3356658"/>
          </a:xfrm>
          <a:prstGeom prst="rect">
            <a:avLst/>
          </a:prstGeom>
          <a:effectLst>
            <a:reflection blurRad="6350" stA="50000" endPos="35000" dir="5400000" sy="-100000" algn="bl" rotWithShape="0"/>
          </a:effectLst>
        </p:spPr>
      </p:pic>
      <p:sp>
        <p:nvSpPr>
          <p:cNvPr id="11" name="Rounded Rectangle 6">
            <a:hlinkClick r:id="rId5" action="ppaction://hlinksldjump"/>
          </p:cNvPr>
          <p:cNvSpPr>
            <a:spLocks noChangeArrowheads="1"/>
          </p:cNvSpPr>
          <p:nvPr/>
        </p:nvSpPr>
        <p:spPr bwMode="auto">
          <a:xfrm>
            <a:off x="6477000" y="6100763"/>
            <a:ext cx="2514600" cy="609600"/>
          </a:xfrm>
          <a:prstGeom prst="roundRect">
            <a:avLst>
              <a:gd name="adj" fmla="val 16667"/>
            </a:avLst>
          </a:prstGeom>
          <a:solidFill>
            <a:srgbClr val="FF0000"/>
          </a:solidFill>
          <a:ln w="28575" algn="ctr">
            <a:solidFill>
              <a:schemeClr val="tx1"/>
            </a:solidFill>
            <a:round/>
            <a:headEnd/>
            <a:tailEnd/>
          </a:ln>
        </p:spPr>
        <p:txBody>
          <a:bodyPr/>
          <a:lstStyle/>
          <a:p>
            <a:endParaRPr lang="en-US" dirty="0"/>
          </a:p>
        </p:txBody>
      </p:sp>
      <p:sp>
        <p:nvSpPr>
          <p:cNvPr id="12" name="TextBox 7">
            <a:hlinkClick r:id="rId5" action="ppaction://hlinksldjump"/>
          </p:cNvPr>
          <p:cNvSpPr txBox="1">
            <a:spLocks noChangeArrowheads="1"/>
          </p:cNvSpPr>
          <p:nvPr/>
        </p:nvSpPr>
        <p:spPr bwMode="auto">
          <a:xfrm>
            <a:off x="6477000" y="61722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dirty="0">
                <a:latin typeface="Arial" charset="0"/>
                <a:cs typeface="Arial" charset="0"/>
              </a:rPr>
              <a:t>Proceed</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5" y="772536"/>
            <a:ext cx="5056371" cy="4978581"/>
          </a:xfrm>
          <a:prstGeom prst="rect">
            <a:avLst/>
          </a:prstGeom>
          <a:effectLst>
            <a:outerShdw blurRad="50800" dist="38100" dir="8100000" algn="tr" rotWithShape="0">
              <a:prstClr val="black">
                <a:alpha val="40000"/>
              </a:prstClr>
            </a:outerShdw>
          </a:effectLst>
        </p:spPr>
      </p:pic>
      <p:sp>
        <p:nvSpPr>
          <p:cNvPr id="42"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p>
        </p:txBody>
      </p:sp>
      <p:sp>
        <p:nvSpPr>
          <p:cNvPr id="43" name="Rectangle 4"/>
          <p:cNvSpPr>
            <a:spLocks noChangeArrowheads="1"/>
          </p:cNvSpPr>
          <p:nvPr/>
        </p:nvSpPr>
        <p:spPr bwMode="auto">
          <a:xfrm>
            <a:off x="6246886" y="3591199"/>
            <a:ext cx="2160134"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45"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$500,000</a:t>
            </a:r>
            <a:endParaRPr lang="en-US" b="1" dirty="0"/>
          </a:p>
        </p:txBody>
      </p:sp>
      <p:sp>
        <p:nvSpPr>
          <p:cNvPr id="46"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$250,000</a:t>
            </a:r>
            <a:endParaRPr lang="en-US" b="1" dirty="0"/>
          </a:p>
        </p:txBody>
      </p:sp>
      <p:sp>
        <p:nvSpPr>
          <p:cNvPr id="47"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$125,000</a:t>
            </a:r>
            <a:endParaRPr lang="en-US" b="1" dirty="0"/>
          </a:p>
        </p:txBody>
      </p:sp>
      <p:sp>
        <p:nvSpPr>
          <p:cNvPr id="48"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$64,000</a:t>
            </a:r>
            <a:endParaRPr lang="en-US" b="1" dirty="0"/>
          </a:p>
        </p:txBody>
      </p:sp>
      <p:sp>
        <p:nvSpPr>
          <p:cNvPr id="49"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50"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$16,000</a:t>
            </a:r>
            <a:endParaRPr lang="en-US" b="1" dirty="0"/>
          </a:p>
        </p:txBody>
      </p:sp>
      <p:sp>
        <p:nvSpPr>
          <p:cNvPr id="51"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$8,000</a:t>
            </a:r>
            <a:endParaRPr lang="en-US" b="1" dirty="0"/>
          </a:p>
        </p:txBody>
      </p:sp>
      <p:sp>
        <p:nvSpPr>
          <p:cNvPr id="52"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$4,000</a:t>
            </a:r>
            <a:endParaRPr lang="en-US" b="1" dirty="0"/>
          </a:p>
        </p:txBody>
      </p:sp>
      <p:sp>
        <p:nvSpPr>
          <p:cNvPr id="53"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$2,000</a:t>
            </a:r>
            <a:endParaRPr lang="en-US" b="1" dirty="0"/>
          </a:p>
        </p:txBody>
      </p:sp>
      <p:sp>
        <p:nvSpPr>
          <p:cNvPr id="54"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55"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a:t>
            </a:r>
            <a:endParaRPr lang="en-US" b="1" dirty="0"/>
          </a:p>
        </p:txBody>
      </p:sp>
      <p:sp>
        <p:nvSpPr>
          <p:cNvPr id="56"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$300</a:t>
            </a:r>
            <a:endParaRPr lang="en-US" b="1" dirty="0"/>
          </a:p>
        </p:txBody>
      </p:sp>
      <p:sp>
        <p:nvSpPr>
          <p:cNvPr id="58"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a:t>
            </a:r>
            <a:endParaRPr lang="en-US" b="1" dirty="0"/>
          </a:p>
        </p:txBody>
      </p:sp>
      <p:sp>
        <p:nvSpPr>
          <p:cNvPr id="59" name="Text Box 51"/>
          <p:cNvSpPr txBox="1">
            <a:spLocks noChangeArrowheads="1"/>
          </p:cNvSpPr>
          <p:nvPr/>
        </p:nvSpPr>
        <p:spPr bwMode="auto">
          <a:xfrm>
            <a:off x="6250676" y="5311219"/>
            <a:ext cx="21558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$100</a:t>
            </a:r>
            <a:endParaRPr lang="en-US" b="1" dirty="0"/>
          </a:p>
        </p:txBody>
      </p:sp>
    </p:spTree>
    <p:extLst>
      <p:ext uri="{BB962C8B-B14F-4D97-AF65-F5344CB8AC3E}">
        <p14:creationId xmlns:p14="http://schemas.microsoft.com/office/powerpoint/2010/main" val="9917964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a:bodyPr>
          <a:lstStyle/>
          <a:p>
            <a:r>
              <a:rPr lang="ru-RU" dirty="0" smtClean="0">
                <a:solidFill>
                  <a:srgbClr val="000000"/>
                </a:solidFill>
                <a:effectLst/>
                <a:latin typeface="Arial"/>
                <a:ea typeface="Calibri"/>
              </a:rPr>
              <a:t>Мама – самое первое слово, произнесенное ребенком. В нем спрятана необъятная любовь, трогательная нежность и забота матери о своем чаде. Именно материнство является началом всех начал, родником человеческой жизни. </a:t>
            </a:r>
            <a:endParaRPr lang="ru-RU"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645024"/>
            <a:ext cx="5112569" cy="3032880"/>
          </a:xfrm>
          <a:prstGeom prst="rect">
            <a:avLst/>
          </a:prstGeom>
        </p:spPr>
      </p:pic>
    </p:spTree>
    <p:extLst>
      <p:ext uri="{BB962C8B-B14F-4D97-AF65-F5344CB8AC3E}">
        <p14:creationId xmlns:p14="http://schemas.microsoft.com/office/powerpoint/2010/main" val="2539747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241179"/>
            <a:ext cx="9144001" cy="6858003"/>
          </a:xfrm>
          <a:prstGeom prst="rect">
            <a:avLst/>
          </a:prstGeom>
        </p:spPr>
      </p:pic>
      <p:grpSp>
        <p:nvGrpSpPr>
          <p:cNvPr id="34" name="Group 33"/>
          <p:cNvGrpSpPr/>
          <p:nvPr/>
        </p:nvGrpSpPr>
        <p:grpSpPr>
          <a:xfrm>
            <a:off x="-518615" y="174799"/>
            <a:ext cx="10112991" cy="1067147"/>
            <a:chOff x="0" y="3843589"/>
            <a:chExt cx="9144000" cy="673984"/>
          </a:xfrm>
        </p:grpSpPr>
        <p:sp>
          <p:nvSpPr>
            <p:cNvPr id="35" name="Hexagon 34"/>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6" name="Straight Connector 35"/>
            <p:cNvCxnSpPr>
              <a:stCxn id="3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9" name="Text Box 75"/>
          <p:cNvSpPr txBox="1">
            <a:spLocks noChangeArrowheads="1"/>
          </p:cNvSpPr>
          <p:nvPr/>
        </p:nvSpPr>
        <p:spPr bwMode="auto">
          <a:xfrm>
            <a:off x="618471" y="1720361"/>
            <a:ext cx="782399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4000" b="1" dirty="0" smtClean="0">
                <a:solidFill>
                  <a:schemeClr val="bg2">
                    <a:lumMod val="95000"/>
                    <a:lumOff val="5000"/>
                  </a:schemeClr>
                </a:solidFill>
                <a:cs typeface="Times New Roman" panose="02020603050405020304" pitchFamily="18" charset="0"/>
              </a:rPr>
              <a:t>Когда отмечают праздник в Великобритании</a:t>
            </a:r>
            <a:r>
              <a:rPr lang="en-US" sz="4000" b="1" dirty="0" smtClean="0">
                <a:solidFill>
                  <a:schemeClr val="bg2">
                    <a:lumMod val="95000"/>
                    <a:lumOff val="5000"/>
                  </a:schemeClr>
                </a:solidFill>
                <a:cs typeface="Times New Roman" panose="02020603050405020304" pitchFamily="18" charset="0"/>
              </a:rPr>
              <a:t>?</a:t>
            </a:r>
            <a:r>
              <a:rPr lang="pl-PL" sz="4000" b="1" dirty="0" smtClean="0">
                <a:solidFill>
                  <a:schemeClr val="bg2">
                    <a:lumMod val="95000"/>
                    <a:lumOff val="5000"/>
                  </a:schemeClr>
                </a:solidFill>
                <a:cs typeface="Times New Roman" panose="02020603050405020304" pitchFamily="18" charset="0"/>
              </a:rPr>
              <a:t> </a:t>
            </a:r>
            <a:endParaRPr lang="en-US" sz="4000" dirty="0">
              <a:solidFill>
                <a:schemeClr val="bg2">
                  <a:lumMod val="95000"/>
                  <a:lumOff val="5000"/>
                </a:schemeClr>
              </a:solidFill>
              <a:cs typeface="Times New Roman" panose="02020603050405020304" pitchFamily="18" charset="0"/>
            </a:endParaRPr>
          </a:p>
        </p:txBody>
      </p:sp>
      <p:sp>
        <p:nvSpPr>
          <p:cNvPr id="50" name="TextBox 49"/>
          <p:cNvSpPr txBox="1"/>
          <p:nvPr/>
        </p:nvSpPr>
        <p:spPr>
          <a:xfrm>
            <a:off x="0" y="232012"/>
            <a:ext cx="9131300" cy="923330"/>
          </a:xfrm>
          <a:prstGeom prst="rect">
            <a:avLst/>
          </a:prstGeom>
          <a:noFill/>
        </p:spPr>
        <p:txBody>
          <a:bodyPr wrap="square" rtlCol="0">
            <a:spAutoFit/>
          </a:bodyPr>
          <a:lstStyle/>
          <a:p>
            <a:pPr algn="ctr"/>
            <a:r>
              <a:rPr lang="en-US" sz="5400" b="1" dirty="0">
                <a:latin typeface="Arial" pitchFamily="34" charset="0"/>
                <a:cs typeface="Arial" pitchFamily="34" charset="0"/>
              </a:rPr>
              <a:t>$4,000 Question</a:t>
            </a:r>
          </a:p>
        </p:txBody>
      </p:sp>
      <p:grpSp>
        <p:nvGrpSpPr>
          <p:cNvPr id="20" name="Group 19"/>
          <p:cNvGrpSpPr/>
          <p:nvPr/>
        </p:nvGrpSpPr>
        <p:grpSpPr>
          <a:xfrm>
            <a:off x="-34072" y="5079913"/>
            <a:ext cx="4590143" cy="673984"/>
            <a:chOff x="0" y="3843589"/>
            <a:chExt cx="9144000" cy="673984"/>
          </a:xfrm>
        </p:grpSpPr>
        <p:sp>
          <p:nvSpPr>
            <p:cNvPr id="21" name="Hexagon 2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2" name="Straight Connector 21"/>
            <p:cNvCxnSpPr>
              <a:stCxn id="21"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4519785" y="5083003"/>
            <a:ext cx="4590143" cy="673984"/>
            <a:chOff x="0" y="3843589"/>
            <a:chExt cx="9144000" cy="673984"/>
          </a:xfrm>
        </p:grpSpPr>
        <p:sp>
          <p:nvSpPr>
            <p:cNvPr id="25" name="Hexagon 24"/>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6" name="Straight Connector 25"/>
            <p:cNvCxnSpPr>
              <a:stCxn id="2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4519785" y="5985775"/>
            <a:ext cx="4590143" cy="673984"/>
            <a:chOff x="0" y="3843589"/>
            <a:chExt cx="9144000" cy="673984"/>
          </a:xfrm>
        </p:grpSpPr>
        <p:sp>
          <p:nvSpPr>
            <p:cNvPr id="29" name="Hexagon 28"/>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0" name="Straight Connector 29"/>
            <p:cNvCxnSpPr>
              <a:stCxn id="29"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28631" y="5985014"/>
            <a:ext cx="4590143" cy="673984"/>
            <a:chOff x="0" y="3843589"/>
            <a:chExt cx="9144000" cy="673984"/>
          </a:xfrm>
          <a:solidFill>
            <a:schemeClr val="bg1"/>
          </a:solidFill>
        </p:grpSpPr>
        <p:sp>
          <p:nvSpPr>
            <p:cNvPr id="33" name="Hexagon 32"/>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51" name="Straight Connector 50"/>
            <p:cNvCxnSpPr>
              <a:stCxn id="33"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3" name="Hexagon 52"/>
          <p:cNvSpPr/>
          <p:nvPr/>
        </p:nvSpPr>
        <p:spPr>
          <a:xfrm>
            <a:off x="739275" y="5121476"/>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4" name="TextBox 53"/>
          <p:cNvSpPr txBox="1"/>
          <p:nvPr/>
        </p:nvSpPr>
        <p:spPr>
          <a:xfrm>
            <a:off x="929528" y="5087574"/>
            <a:ext cx="2822291" cy="707886"/>
          </a:xfrm>
          <a:prstGeom prst="rect">
            <a:avLst/>
          </a:prstGeom>
          <a:noFill/>
        </p:spPr>
        <p:txBody>
          <a:bodyPr wrap="square" rtlCol="0">
            <a:spAutoFit/>
          </a:bodyPr>
          <a:lstStyle/>
          <a:p>
            <a:r>
              <a:rPr lang="pl-PL" sz="2000" b="1" dirty="0">
                <a:solidFill>
                  <a:schemeClr val="bg2">
                    <a:lumMod val="95000"/>
                    <a:lumOff val="5000"/>
                  </a:schemeClr>
                </a:solidFill>
                <a:latin typeface="Arial" pitchFamily="34" charset="0"/>
                <a:cs typeface="Arial" pitchFamily="34" charset="0"/>
              </a:rPr>
              <a:t>A: </a:t>
            </a:r>
            <a:r>
              <a:rPr lang="ru-RU" sz="2000" b="1" dirty="0" smtClean="0">
                <a:solidFill>
                  <a:schemeClr val="bg2">
                    <a:lumMod val="95000"/>
                    <a:lumOff val="5000"/>
                  </a:schemeClr>
                </a:solidFill>
                <a:latin typeface="Arial" pitchFamily="34" charset="0"/>
                <a:cs typeface="Arial" pitchFamily="34" charset="0"/>
              </a:rPr>
              <a:t> третье воскресенье ноября</a:t>
            </a:r>
            <a:endParaRPr lang="en-US" b="1" dirty="0">
              <a:solidFill>
                <a:schemeClr val="bg2">
                  <a:lumMod val="95000"/>
                  <a:lumOff val="5000"/>
                </a:schemeClr>
              </a:solidFill>
              <a:latin typeface="Arial" pitchFamily="34" charset="0"/>
              <a:cs typeface="Arial" pitchFamily="34" charset="0"/>
            </a:endParaRPr>
          </a:p>
        </p:txBody>
      </p:sp>
      <p:sp>
        <p:nvSpPr>
          <p:cNvPr id="55" name="Hexagon 54"/>
          <p:cNvSpPr/>
          <p:nvPr/>
        </p:nvSpPr>
        <p:spPr>
          <a:xfrm>
            <a:off x="739275" y="5988787"/>
            <a:ext cx="3160277"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6" name="TextBox 55"/>
          <p:cNvSpPr txBox="1"/>
          <p:nvPr/>
        </p:nvSpPr>
        <p:spPr>
          <a:xfrm>
            <a:off x="884332" y="5842336"/>
            <a:ext cx="3375941" cy="1200329"/>
          </a:xfrm>
          <a:prstGeom prst="rect">
            <a:avLst/>
          </a:prstGeom>
          <a:noFill/>
        </p:spPr>
        <p:txBody>
          <a:bodyPr wrap="square" rtlCol="0">
            <a:spAutoFit/>
          </a:bodyPr>
          <a:lstStyle/>
          <a:p>
            <a:r>
              <a:rPr lang="pl-PL" sz="2000" b="1" dirty="0" smtClean="0">
                <a:solidFill>
                  <a:schemeClr val="bg2">
                    <a:lumMod val="95000"/>
                    <a:lumOff val="5000"/>
                  </a:schemeClr>
                </a:solidFill>
                <a:latin typeface="Arial" pitchFamily="34" charset="0"/>
                <a:cs typeface="Arial" pitchFamily="34" charset="0"/>
              </a:rPr>
              <a:t>C: </a:t>
            </a:r>
            <a:r>
              <a:rPr lang="ru-RU" b="1" dirty="0">
                <a:solidFill>
                  <a:schemeClr val="bg2">
                    <a:lumMod val="95000"/>
                    <a:lumOff val="5000"/>
                  </a:schemeClr>
                </a:solidFill>
                <a:latin typeface="Arial" pitchFamily="34" charset="0"/>
                <a:cs typeface="Arial" pitchFamily="34" charset="0"/>
              </a:rPr>
              <a:t> первое воскресенье марта</a:t>
            </a:r>
          </a:p>
          <a:p>
            <a:endParaRPr lang="en-US" b="1" dirty="0">
              <a:solidFill>
                <a:schemeClr val="bg2">
                  <a:lumMod val="95000"/>
                  <a:lumOff val="5000"/>
                </a:schemeClr>
              </a:solidFill>
              <a:latin typeface="Arial" pitchFamily="34" charset="0"/>
              <a:cs typeface="Arial" pitchFamily="34" charset="0"/>
            </a:endParaRPr>
          </a:p>
        </p:txBody>
      </p:sp>
      <p:sp>
        <p:nvSpPr>
          <p:cNvPr id="57" name="Hexagon 56"/>
          <p:cNvSpPr/>
          <p:nvPr/>
        </p:nvSpPr>
        <p:spPr>
          <a:xfrm>
            <a:off x="5276808" y="599273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8" name="TextBox 57"/>
          <p:cNvSpPr txBox="1"/>
          <p:nvPr/>
        </p:nvSpPr>
        <p:spPr>
          <a:xfrm>
            <a:off x="5480243" y="5975786"/>
            <a:ext cx="2913582" cy="707886"/>
          </a:xfrm>
          <a:prstGeom prst="rect">
            <a:avLst/>
          </a:prstGeom>
          <a:noFill/>
        </p:spPr>
        <p:txBody>
          <a:bodyPr wrap="square" rtlCol="0">
            <a:spAutoFit/>
          </a:bodyPr>
          <a:lstStyle/>
          <a:p>
            <a:r>
              <a:rPr lang="pl-PL" sz="2000" b="1" dirty="0">
                <a:solidFill>
                  <a:schemeClr val="bg2">
                    <a:lumMod val="95000"/>
                    <a:lumOff val="5000"/>
                  </a:schemeClr>
                </a:solidFill>
                <a:latin typeface="Arial" pitchFamily="34" charset="0"/>
                <a:cs typeface="Arial" pitchFamily="34" charset="0"/>
              </a:rPr>
              <a:t>D</a:t>
            </a:r>
            <a:r>
              <a:rPr lang="pl-PL" sz="2000" b="1" dirty="0" smtClean="0">
                <a:solidFill>
                  <a:schemeClr val="bg2">
                    <a:lumMod val="95000"/>
                    <a:lumOff val="5000"/>
                  </a:schemeClr>
                </a:solidFill>
                <a:latin typeface="Arial" pitchFamily="34" charset="0"/>
                <a:cs typeface="Arial" pitchFamily="34" charset="0"/>
              </a:rPr>
              <a:t>:</a:t>
            </a:r>
            <a:r>
              <a:rPr lang="ru-RU" sz="2000" b="1" dirty="0" smtClean="0">
                <a:solidFill>
                  <a:schemeClr val="bg2">
                    <a:lumMod val="95000"/>
                    <a:lumOff val="5000"/>
                  </a:schemeClr>
                </a:solidFill>
                <a:latin typeface="Arial" pitchFamily="34" charset="0"/>
                <a:cs typeface="Arial" pitchFamily="34" charset="0"/>
              </a:rPr>
              <a:t> второе воскресенье мая</a:t>
            </a:r>
            <a:endParaRPr lang="en-US" b="1" dirty="0">
              <a:solidFill>
                <a:schemeClr val="bg2">
                  <a:lumMod val="95000"/>
                  <a:lumOff val="5000"/>
                </a:schemeClr>
              </a:solidFill>
              <a:latin typeface="Arial" pitchFamily="34" charset="0"/>
              <a:cs typeface="Arial" pitchFamily="34" charset="0"/>
            </a:endParaRPr>
          </a:p>
        </p:txBody>
      </p:sp>
      <p:sp>
        <p:nvSpPr>
          <p:cNvPr id="59" name="Hexagon 58"/>
          <p:cNvSpPr/>
          <p:nvPr/>
        </p:nvSpPr>
        <p:spPr>
          <a:xfrm>
            <a:off x="5275700" y="507978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60" name="TextBox 59"/>
          <p:cNvSpPr txBox="1"/>
          <p:nvPr/>
        </p:nvSpPr>
        <p:spPr>
          <a:xfrm>
            <a:off x="5432183" y="5223801"/>
            <a:ext cx="2847310" cy="400110"/>
          </a:xfrm>
          <a:prstGeom prst="rect">
            <a:avLst/>
          </a:prstGeom>
          <a:noFill/>
        </p:spPr>
        <p:txBody>
          <a:bodyPr wrap="square" rtlCol="0">
            <a:spAutoFit/>
          </a:bodyPr>
          <a:lstStyle/>
          <a:p>
            <a:r>
              <a:rPr lang="pl-PL" sz="2000" b="1" dirty="0">
                <a:solidFill>
                  <a:schemeClr val="bg2">
                    <a:lumMod val="95000"/>
                    <a:lumOff val="5000"/>
                  </a:schemeClr>
                </a:solidFill>
                <a:latin typeface="Arial" pitchFamily="34" charset="0"/>
                <a:cs typeface="Arial" pitchFamily="34" charset="0"/>
              </a:rPr>
              <a:t>B</a:t>
            </a:r>
            <a:r>
              <a:rPr lang="pl-PL" sz="2000" b="1" dirty="0" smtClean="0">
                <a:solidFill>
                  <a:schemeClr val="bg2">
                    <a:lumMod val="95000"/>
                    <a:lumOff val="5000"/>
                  </a:schemeClr>
                </a:solidFill>
                <a:latin typeface="Arial" pitchFamily="34" charset="0"/>
                <a:cs typeface="Arial" pitchFamily="34" charset="0"/>
              </a:rPr>
              <a:t>:</a:t>
            </a:r>
            <a:r>
              <a:rPr lang="ru-RU" sz="2000" b="1" dirty="0" smtClean="0">
                <a:solidFill>
                  <a:schemeClr val="bg2">
                    <a:lumMod val="95000"/>
                    <a:lumOff val="5000"/>
                  </a:schemeClr>
                </a:solidFill>
                <a:latin typeface="Arial" pitchFamily="34" charset="0"/>
                <a:cs typeface="Arial" pitchFamily="34" charset="0"/>
              </a:rPr>
              <a:t> 14 октября</a:t>
            </a:r>
            <a:endParaRPr lang="en-US" sz="2000" b="1" dirty="0">
              <a:solidFill>
                <a:schemeClr val="bg2">
                  <a:lumMod val="95000"/>
                  <a:lumOff val="5000"/>
                </a:schemeClr>
              </a:solidFill>
              <a:latin typeface="Arial" pitchFamily="34" charset="0"/>
              <a:cs typeface="Arial" pitchFamily="34" charset="0"/>
            </a:endParaRPr>
          </a:p>
        </p:txBody>
      </p:sp>
      <p:grpSp>
        <p:nvGrpSpPr>
          <p:cNvPr id="61" name="Group 60"/>
          <p:cNvGrpSpPr/>
          <p:nvPr/>
        </p:nvGrpSpPr>
        <p:grpSpPr>
          <a:xfrm>
            <a:off x="5282188" y="4124723"/>
            <a:ext cx="3834227" cy="673984"/>
            <a:chOff x="5282188" y="4124723"/>
            <a:chExt cx="3834227" cy="673984"/>
          </a:xfrm>
        </p:grpSpPr>
        <p:grpSp>
          <p:nvGrpSpPr>
            <p:cNvPr id="62" name="Group 61"/>
            <p:cNvGrpSpPr/>
            <p:nvPr/>
          </p:nvGrpSpPr>
          <p:grpSpPr>
            <a:xfrm>
              <a:off x="5282188" y="4124723"/>
              <a:ext cx="3834227" cy="673984"/>
              <a:chOff x="1505857" y="3843589"/>
              <a:chExt cx="7638143" cy="673984"/>
            </a:xfrm>
            <a:solidFill>
              <a:srgbClr val="480048"/>
            </a:solidFill>
          </p:grpSpPr>
          <p:sp>
            <p:nvSpPr>
              <p:cNvPr id="64" name="Hexagon 63">
                <a:hlinkClick r:id="rId8" action="ppaction://hlinksldjump"/>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65" name="Straight Connector 64"/>
              <p:cNvCxnSpPr>
                <a:stCxn id="64"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3" name="TextBox 62">
              <a:hlinkClick r:id="rId8" action="ppaction://hlinksldjump"/>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38" name="Group 37"/>
          <p:cNvGrpSpPr/>
          <p:nvPr/>
        </p:nvGrpSpPr>
        <p:grpSpPr>
          <a:xfrm>
            <a:off x="-31329" y="4127712"/>
            <a:ext cx="3810078" cy="673984"/>
            <a:chOff x="211394" y="3843589"/>
            <a:chExt cx="7590035" cy="673984"/>
          </a:xfrm>
          <a:solidFill>
            <a:srgbClr val="480048"/>
          </a:solidFill>
        </p:grpSpPr>
        <p:cxnSp>
          <p:nvCxnSpPr>
            <p:cNvPr id="39" name="Straight Connector 38"/>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0" name="Hexagon 39"/>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41"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42" name="Picture 41">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43" name="Picture 42">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2" name="stufe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347089" y="21068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par>
                          <p:cTn id="22" fill="hold">
                            <p:stCondLst>
                              <p:cond delay="5500"/>
                            </p:stCondLst>
                            <p:childTnLst>
                              <p:par>
                                <p:cTn id="23" presetID="10" presetClass="entr" presetSubtype="0" fill="hold" grpId="0" nodeType="after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4"/>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6"/>
                  </p:tgtEl>
                </p:cond>
              </p:nextCondLst>
            </p:seq>
            <p:seq concurrent="1" nextAc="seek">
              <p:cTn id="40" restart="whenNotActive" fill="hold" evtFilter="cancelBubble" nodeType="interactiveSeq">
                <p:stCondLst>
                  <p:cond evt="onClick" delay="0">
                    <p:tgtEl>
                      <p:spTgt spid="6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60"/>
                  </p:tgtEl>
                </p:cond>
              </p:nextCondLst>
            </p:seq>
            <p:seq concurrent="1" nextAc="seek">
              <p:cTn id="45" restart="whenNotActive" fill="hold" evtFilter="cancelBubble" nodeType="interactiveSeq">
                <p:stCondLst>
                  <p:cond evt="onClick" delay="0">
                    <p:tgtEl>
                      <p:spTgt spid="5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2052" fill="hold"/>
                                        <p:tgtEl>
                                          <p:spTgt spid="2"/>
                                        </p:tgtEl>
                                      </p:cBhvr>
                                    </p:cmd>
                                  </p:childTnLst>
                                </p:cTn>
                              </p:par>
                            </p:childTnLst>
                          </p:cTn>
                        </p:par>
                      </p:childTnLst>
                    </p:cTn>
                  </p:par>
                </p:childTnLst>
              </p:cTn>
              <p:nextCondLst>
                <p:cond evt="onClick" delay="0">
                  <p:tgtEl>
                    <p:spTgt spid="2"/>
                  </p:tgtEl>
                </p:cond>
              </p:nextCondLst>
            </p:seq>
            <p:audio>
              <p:cMediaNode vol="80000">
                <p:cTn id="55" fill="hold" display="0">
                  <p:stCondLst>
                    <p:cond delay="indefinite"/>
                  </p:stCondLst>
                  <p:endCondLst>
                    <p:cond evt="onStopAudio" delay="0">
                      <p:tgtEl>
                        <p:sldTgt/>
                      </p:tgtEl>
                    </p:cond>
                  </p:endCondLst>
                </p:cTn>
                <p:tgtEl>
                  <p:spTgt spid="2"/>
                </p:tgtEl>
              </p:cMediaNode>
            </p:audio>
          </p:childTnLst>
        </p:cTn>
      </p:par>
    </p:tnLst>
    <p:bldLst>
      <p:bldP spid="49" grpId="0" autoUpdateAnimBg="0"/>
      <p:bldP spid="53" grpId="0" animBg="1"/>
      <p:bldP spid="54" grpId="0"/>
      <p:bldP spid="55" grpId="0" animBg="1"/>
      <p:bldP spid="56" grpId="0"/>
      <p:bldP spid="57" grpId="0" animBg="1"/>
      <p:bldP spid="58" grpId="0"/>
      <p:bldP spid="59" grpId="0" animBg="1"/>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5" y="772536"/>
            <a:ext cx="5056371" cy="4978581"/>
          </a:xfrm>
          <a:prstGeom prst="rect">
            <a:avLst/>
          </a:prstGeom>
          <a:effectLst>
            <a:outerShdw blurRad="50800" dist="38100" dir="8100000" algn="tr" rotWithShape="0">
              <a:prstClr val="black">
                <a:alpha val="40000"/>
              </a:prstClr>
            </a:outerShdw>
          </a:effectLst>
        </p:spPr>
      </p:pic>
      <p:sp>
        <p:nvSpPr>
          <p:cNvPr id="42"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p>
        </p:txBody>
      </p:sp>
      <p:sp>
        <p:nvSpPr>
          <p:cNvPr id="43" name="Rectangle 4"/>
          <p:cNvSpPr>
            <a:spLocks noChangeArrowheads="1"/>
          </p:cNvSpPr>
          <p:nvPr/>
        </p:nvSpPr>
        <p:spPr bwMode="auto">
          <a:xfrm>
            <a:off x="6246886" y="3261827"/>
            <a:ext cx="2160134"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45"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$500,000</a:t>
            </a:r>
            <a:endParaRPr lang="en-US" b="1" dirty="0"/>
          </a:p>
        </p:txBody>
      </p:sp>
      <p:sp>
        <p:nvSpPr>
          <p:cNvPr id="46"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$250,000</a:t>
            </a:r>
            <a:endParaRPr lang="en-US" b="1" dirty="0"/>
          </a:p>
        </p:txBody>
      </p:sp>
      <p:sp>
        <p:nvSpPr>
          <p:cNvPr id="47"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$125,000</a:t>
            </a:r>
            <a:endParaRPr lang="en-US" b="1" dirty="0"/>
          </a:p>
        </p:txBody>
      </p:sp>
      <p:sp>
        <p:nvSpPr>
          <p:cNvPr id="48"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$64,000</a:t>
            </a:r>
            <a:endParaRPr lang="en-US" b="1" dirty="0"/>
          </a:p>
        </p:txBody>
      </p:sp>
      <p:sp>
        <p:nvSpPr>
          <p:cNvPr id="49"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50"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$16,000</a:t>
            </a:r>
            <a:endParaRPr lang="en-US" b="1" dirty="0"/>
          </a:p>
        </p:txBody>
      </p:sp>
      <p:sp>
        <p:nvSpPr>
          <p:cNvPr id="51"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$8,000</a:t>
            </a:r>
            <a:endParaRPr lang="en-US" b="1" dirty="0"/>
          </a:p>
        </p:txBody>
      </p:sp>
      <p:sp>
        <p:nvSpPr>
          <p:cNvPr id="52"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$4,000</a:t>
            </a:r>
            <a:endParaRPr lang="en-US" b="1" dirty="0"/>
          </a:p>
        </p:txBody>
      </p:sp>
      <p:sp>
        <p:nvSpPr>
          <p:cNvPr id="53"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$2,000</a:t>
            </a:r>
            <a:endParaRPr lang="en-US" b="1" dirty="0"/>
          </a:p>
        </p:txBody>
      </p:sp>
      <p:sp>
        <p:nvSpPr>
          <p:cNvPr id="54"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55"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a:t>
            </a:r>
            <a:endParaRPr lang="en-US" b="1" dirty="0"/>
          </a:p>
        </p:txBody>
      </p:sp>
      <p:sp>
        <p:nvSpPr>
          <p:cNvPr id="56"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$300</a:t>
            </a:r>
            <a:endParaRPr lang="en-US" b="1" dirty="0"/>
          </a:p>
        </p:txBody>
      </p:sp>
      <p:sp>
        <p:nvSpPr>
          <p:cNvPr id="58"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a:t>
            </a:r>
            <a:endParaRPr lang="en-US" b="1" dirty="0"/>
          </a:p>
        </p:txBody>
      </p:sp>
      <p:sp>
        <p:nvSpPr>
          <p:cNvPr id="59" name="Text Box 51"/>
          <p:cNvSpPr txBox="1">
            <a:spLocks noChangeArrowheads="1"/>
          </p:cNvSpPr>
          <p:nvPr/>
        </p:nvSpPr>
        <p:spPr bwMode="auto">
          <a:xfrm>
            <a:off x="6250676" y="5311219"/>
            <a:ext cx="21558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$100</a:t>
            </a:r>
            <a:endParaRPr lang="en-US" b="1" dirty="0"/>
          </a:p>
        </p:txBody>
      </p:sp>
    </p:spTree>
    <p:extLst>
      <p:ext uri="{BB962C8B-B14F-4D97-AF65-F5344CB8AC3E}">
        <p14:creationId xmlns:p14="http://schemas.microsoft.com/office/powerpoint/2010/main" val="9917964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grpSp>
        <p:nvGrpSpPr>
          <p:cNvPr id="34" name="Group 33"/>
          <p:cNvGrpSpPr/>
          <p:nvPr/>
        </p:nvGrpSpPr>
        <p:grpSpPr>
          <a:xfrm>
            <a:off x="-518615" y="174799"/>
            <a:ext cx="10112991" cy="1067147"/>
            <a:chOff x="0" y="3843589"/>
            <a:chExt cx="9144000" cy="673984"/>
          </a:xfrm>
        </p:grpSpPr>
        <p:sp>
          <p:nvSpPr>
            <p:cNvPr id="35" name="Hexagon 34"/>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6" name="Straight Connector 35"/>
            <p:cNvCxnSpPr>
              <a:stCxn id="3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9" name="Text Box 75"/>
          <p:cNvSpPr txBox="1">
            <a:spLocks noChangeArrowheads="1"/>
          </p:cNvSpPr>
          <p:nvPr/>
        </p:nvSpPr>
        <p:spPr bwMode="auto">
          <a:xfrm>
            <a:off x="-4935" y="1625443"/>
            <a:ext cx="910992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4400" dirty="0" smtClean="0">
                <a:solidFill>
                  <a:schemeClr val="bg2">
                    <a:lumMod val="95000"/>
                    <a:lumOff val="5000"/>
                  </a:schemeClr>
                </a:solidFill>
                <a:cs typeface="Times New Roman" panose="02020603050405020304" pitchFamily="18" charset="0"/>
              </a:rPr>
              <a:t>Когда отмечают праздник в большинстве стран?</a:t>
            </a:r>
            <a:endParaRPr lang="en-US" sz="4400" dirty="0">
              <a:solidFill>
                <a:schemeClr val="bg2">
                  <a:lumMod val="95000"/>
                  <a:lumOff val="5000"/>
                </a:schemeClr>
              </a:solidFill>
              <a:cs typeface="Times New Roman" panose="02020603050405020304" pitchFamily="18" charset="0"/>
            </a:endParaRPr>
          </a:p>
        </p:txBody>
      </p:sp>
      <p:sp>
        <p:nvSpPr>
          <p:cNvPr id="50" name="TextBox 49"/>
          <p:cNvSpPr txBox="1"/>
          <p:nvPr/>
        </p:nvSpPr>
        <p:spPr>
          <a:xfrm>
            <a:off x="0" y="232012"/>
            <a:ext cx="9131300" cy="923330"/>
          </a:xfrm>
          <a:prstGeom prst="rect">
            <a:avLst/>
          </a:prstGeom>
          <a:noFill/>
        </p:spPr>
        <p:txBody>
          <a:bodyPr wrap="square" rtlCol="0">
            <a:spAutoFit/>
          </a:bodyPr>
          <a:lstStyle/>
          <a:p>
            <a:pPr algn="ctr"/>
            <a:r>
              <a:rPr lang="en-US" sz="5400" b="1" dirty="0">
                <a:latin typeface="Arial" pitchFamily="34" charset="0"/>
                <a:cs typeface="Arial" pitchFamily="34" charset="0"/>
              </a:rPr>
              <a:t>$8,000 Question</a:t>
            </a:r>
          </a:p>
        </p:txBody>
      </p:sp>
      <p:grpSp>
        <p:nvGrpSpPr>
          <p:cNvPr id="66" name="Group 65"/>
          <p:cNvGrpSpPr/>
          <p:nvPr/>
        </p:nvGrpSpPr>
        <p:grpSpPr>
          <a:xfrm>
            <a:off x="-34072" y="5079913"/>
            <a:ext cx="4590143" cy="673984"/>
            <a:chOff x="0" y="3843589"/>
            <a:chExt cx="9144000" cy="673984"/>
          </a:xfrm>
        </p:grpSpPr>
        <p:sp>
          <p:nvSpPr>
            <p:cNvPr id="67" name="Hexagon 66"/>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68" name="Straight Connector 67"/>
            <p:cNvCxnSpPr>
              <a:stCxn id="67"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4519785" y="5083003"/>
            <a:ext cx="4590143" cy="673984"/>
            <a:chOff x="0" y="3843589"/>
            <a:chExt cx="9144000" cy="673984"/>
          </a:xfrm>
        </p:grpSpPr>
        <p:sp>
          <p:nvSpPr>
            <p:cNvPr id="71" name="Hexagon 7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72" name="Straight Connector 71"/>
            <p:cNvCxnSpPr>
              <a:stCxn id="71"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4519785" y="5985775"/>
            <a:ext cx="4590143" cy="673984"/>
            <a:chOff x="0" y="3843589"/>
            <a:chExt cx="9144000" cy="673984"/>
          </a:xfrm>
        </p:grpSpPr>
        <p:sp>
          <p:nvSpPr>
            <p:cNvPr id="75" name="Hexagon 74"/>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76" name="Straight Connector 75"/>
            <p:cNvCxnSpPr>
              <a:stCxn id="7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28631" y="5985014"/>
            <a:ext cx="4590143" cy="673984"/>
            <a:chOff x="0" y="3843589"/>
            <a:chExt cx="9144000" cy="673984"/>
          </a:xfrm>
          <a:solidFill>
            <a:schemeClr val="bg1"/>
          </a:solidFill>
        </p:grpSpPr>
        <p:sp>
          <p:nvSpPr>
            <p:cNvPr id="79" name="Hexagon 78"/>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80" name="Straight Connector 79"/>
            <p:cNvCxnSpPr>
              <a:stCxn id="79"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82" name="Hexagon 81"/>
          <p:cNvSpPr/>
          <p:nvPr/>
        </p:nvSpPr>
        <p:spPr>
          <a:xfrm>
            <a:off x="697712" y="5107622"/>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3" name="TextBox 82"/>
          <p:cNvSpPr txBox="1"/>
          <p:nvPr/>
        </p:nvSpPr>
        <p:spPr>
          <a:xfrm>
            <a:off x="812161" y="5083003"/>
            <a:ext cx="3434908" cy="769441"/>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A</a:t>
            </a:r>
            <a:r>
              <a:rPr lang="pl-PL" b="1" dirty="0" smtClean="0">
                <a:solidFill>
                  <a:schemeClr val="bg2">
                    <a:lumMod val="95000"/>
                    <a:lumOff val="5000"/>
                  </a:schemeClr>
                </a:solidFill>
                <a:latin typeface="Arial" pitchFamily="34" charset="0"/>
                <a:cs typeface="Arial" pitchFamily="34" charset="0"/>
              </a:rPr>
              <a:t>:</a:t>
            </a:r>
            <a:r>
              <a:rPr lang="ru-RU" b="1" dirty="0" smtClean="0">
                <a:solidFill>
                  <a:schemeClr val="bg2">
                    <a:lumMod val="95000"/>
                    <a:lumOff val="5000"/>
                  </a:schemeClr>
                </a:solidFill>
                <a:latin typeface="Arial" pitchFamily="34" charset="0"/>
                <a:cs typeface="Arial" pitchFamily="34" charset="0"/>
              </a:rPr>
              <a:t> </a:t>
            </a:r>
            <a:r>
              <a:rPr lang="ru-RU" sz="2000" b="1" dirty="0" smtClean="0">
                <a:solidFill>
                  <a:schemeClr val="bg2">
                    <a:lumMod val="95000"/>
                    <a:lumOff val="5000"/>
                  </a:schemeClr>
                </a:solidFill>
                <a:latin typeface="Arial" pitchFamily="34" charset="0"/>
                <a:cs typeface="Arial" pitchFamily="34" charset="0"/>
              </a:rPr>
              <a:t>второе воскресенье         октября</a:t>
            </a:r>
            <a:endParaRPr lang="en-US" sz="2000" b="1" dirty="0">
              <a:solidFill>
                <a:schemeClr val="bg2">
                  <a:lumMod val="95000"/>
                  <a:lumOff val="5000"/>
                </a:schemeClr>
              </a:solidFill>
              <a:latin typeface="Arial" pitchFamily="34" charset="0"/>
              <a:cs typeface="Arial" pitchFamily="34" charset="0"/>
            </a:endParaRPr>
          </a:p>
        </p:txBody>
      </p:sp>
      <p:sp>
        <p:nvSpPr>
          <p:cNvPr id="84" name="Hexagon 83"/>
          <p:cNvSpPr/>
          <p:nvPr/>
        </p:nvSpPr>
        <p:spPr>
          <a:xfrm>
            <a:off x="5280027" y="5090057"/>
            <a:ext cx="3160277"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5" name="TextBox 84"/>
          <p:cNvSpPr txBox="1"/>
          <p:nvPr/>
        </p:nvSpPr>
        <p:spPr>
          <a:xfrm>
            <a:off x="5427422" y="5069995"/>
            <a:ext cx="3298443" cy="830997"/>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B</a:t>
            </a:r>
            <a:r>
              <a:rPr lang="pl-PL" b="1" dirty="0" smtClean="0">
                <a:solidFill>
                  <a:schemeClr val="bg2">
                    <a:lumMod val="95000"/>
                    <a:lumOff val="5000"/>
                  </a:schemeClr>
                </a:solidFill>
                <a:latin typeface="Arial" pitchFamily="34" charset="0"/>
                <a:cs typeface="Arial" pitchFamily="34" charset="0"/>
              </a:rPr>
              <a:t>:</a:t>
            </a:r>
            <a:r>
              <a:rPr lang="ru-RU" b="1" dirty="0" smtClean="0">
                <a:solidFill>
                  <a:schemeClr val="bg2">
                    <a:lumMod val="95000"/>
                    <a:lumOff val="5000"/>
                  </a:schemeClr>
                </a:solidFill>
                <a:latin typeface="Arial" pitchFamily="34" charset="0"/>
                <a:cs typeface="Arial" pitchFamily="34" charset="0"/>
              </a:rPr>
              <a:t> второе воскресенье мая</a:t>
            </a:r>
            <a:r>
              <a:rPr lang="en-US" b="1" dirty="0" smtClean="0">
                <a:solidFill>
                  <a:schemeClr val="bg2">
                    <a:lumMod val="95000"/>
                    <a:lumOff val="5000"/>
                  </a:schemeClr>
                </a:solidFill>
                <a:latin typeface="Arial" pitchFamily="34" charset="0"/>
                <a:cs typeface="Arial" pitchFamily="34" charset="0"/>
              </a:rPr>
              <a:t> </a:t>
            </a:r>
            <a:endParaRPr lang="en-US" b="1" dirty="0">
              <a:solidFill>
                <a:schemeClr val="bg2">
                  <a:lumMod val="95000"/>
                  <a:lumOff val="5000"/>
                </a:schemeClr>
              </a:solidFill>
              <a:latin typeface="Arial" pitchFamily="34" charset="0"/>
              <a:cs typeface="Arial" pitchFamily="34" charset="0"/>
            </a:endParaRPr>
          </a:p>
        </p:txBody>
      </p:sp>
      <p:sp>
        <p:nvSpPr>
          <p:cNvPr id="86" name="Hexagon 85"/>
          <p:cNvSpPr/>
          <p:nvPr/>
        </p:nvSpPr>
        <p:spPr>
          <a:xfrm>
            <a:off x="5276808" y="599273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7" name="TextBox 86"/>
          <p:cNvSpPr txBox="1"/>
          <p:nvPr/>
        </p:nvSpPr>
        <p:spPr>
          <a:xfrm>
            <a:off x="5317428" y="5927469"/>
            <a:ext cx="3183249" cy="830997"/>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D</a:t>
            </a:r>
            <a:r>
              <a:rPr lang="pl-PL" b="1" dirty="0" smtClean="0">
                <a:solidFill>
                  <a:schemeClr val="bg2">
                    <a:lumMod val="95000"/>
                    <a:lumOff val="5000"/>
                  </a:schemeClr>
                </a:solidFill>
                <a:latin typeface="Arial" pitchFamily="34" charset="0"/>
                <a:cs typeface="Arial" pitchFamily="34" charset="0"/>
              </a:rPr>
              <a:t>:</a:t>
            </a:r>
            <a:r>
              <a:rPr lang="ru-RU" b="1" dirty="0" smtClean="0">
                <a:solidFill>
                  <a:schemeClr val="bg2">
                    <a:lumMod val="95000"/>
                    <a:lumOff val="5000"/>
                  </a:schemeClr>
                </a:solidFill>
                <a:latin typeface="Arial" pitchFamily="34" charset="0"/>
                <a:cs typeface="Arial" pitchFamily="34" charset="0"/>
              </a:rPr>
              <a:t> второе воскресенье июля</a:t>
            </a:r>
            <a:endParaRPr lang="en-US" b="1" dirty="0">
              <a:solidFill>
                <a:schemeClr val="bg2">
                  <a:lumMod val="95000"/>
                  <a:lumOff val="5000"/>
                </a:schemeClr>
              </a:solidFill>
              <a:latin typeface="Arial" pitchFamily="34" charset="0"/>
              <a:cs typeface="Arial" pitchFamily="34" charset="0"/>
            </a:endParaRPr>
          </a:p>
        </p:txBody>
      </p:sp>
      <p:sp>
        <p:nvSpPr>
          <p:cNvPr id="88" name="Hexagon 87"/>
          <p:cNvSpPr/>
          <p:nvPr/>
        </p:nvSpPr>
        <p:spPr>
          <a:xfrm>
            <a:off x="722605" y="599059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9" name="TextBox 88"/>
          <p:cNvSpPr txBox="1"/>
          <p:nvPr/>
        </p:nvSpPr>
        <p:spPr>
          <a:xfrm>
            <a:off x="812161" y="5921953"/>
            <a:ext cx="3316746" cy="769441"/>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C</a:t>
            </a:r>
            <a:r>
              <a:rPr lang="pl-PL" sz="2000" b="1" dirty="0">
                <a:solidFill>
                  <a:schemeClr val="bg2">
                    <a:lumMod val="95000"/>
                    <a:lumOff val="5000"/>
                  </a:schemeClr>
                </a:solidFill>
                <a:latin typeface="Arial" pitchFamily="34" charset="0"/>
                <a:cs typeface="Arial" pitchFamily="34" charset="0"/>
              </a:rPr>
              <a:t>: </a:t>
            </a:r>
            <a:r>
              <a:rPr lang="ru-RU" sz="2000" b="1" dirty="0" smtClean="0">
                <a:solidFill>
                  <a:schemeClr val="bg2">
                    <a:lumMod val="95000"/>
                    <a:lumOff val="5000"/>
                  </a:schemeClr>
                </a:solidFill>
                <a:latin typeface="Arial" pitchFamily="34" charset="0"/>
                <a:cs typeface="Arial" pitchFamily="34" charset="0"/>
              </a:rPr>
              <a:t>третье воскресенье ноября</a:t>
            </a:r>
            <a:r>
              <a:rPr lang="pl-PL" sz="2000" b="1" dirty="0" smtClean="0">
                <a:solidFill>
                  <a:schemeClr val="bg2">
                    <a:lumMod val="95000"/>
                    <a:lumOff val="5000"/>
                  </a:schemeClr>
                </a:solidFill>
                <a:latin typeface="Arial" pitchFamily="34" charset="0"/>
                <a:cs typeface="Arial" pitchFamily="34" charset="0"/>
              </a:rPr>
              <a:t> </a:t>
            </a:r>
            <a:endParaRPr lang="en-US" sz="2000" b="1" dirty="0">
              <a:solidFill>
                <a:schemeClr val="bg2">
                  <a:lumMod val="95000"/>
                  <a:lumOff val="5000"/>
                </a:schemeClr>
              </a:solidFill>
              <a:latin typeface="Arial" pitchFamily="34" charset="0"/>
              <a:cs typeface="Arial" pitchFamily="34" charset="0"/>
            </a:endParaRPr>
          </a:p>
        </p:txBody>
      </p:sp>
      <p:grpSp>
        <p:nvGrpSpPr>
          <p:cNvPr id="90" name="Group 89"/>
          <p:cNvGrpSpPr/>
          <p:nvPr/>
        </p:nvGrpSpPr>
        <p:grpSpPr>
          <a:xfrm>
            <a:off x="5282188" y="4124723"/>
            <a:ext cx="3834227" cy="673984"/>
            <a:chOff x="5282188" y="4124723"/>
            <a:chExt cx="3834227" cy="673984"/>
          </a:xfrm>
        </p:grpSpPr>
        <p:grpSp>
          <p:nvGrpSpPr>
            <p:cNvPr id="91" name="Group 90"/>
            <p:cNvGrpSpPr/>
            <p:nvPr/>
          </p:nvGrpSpPr>
          <p:grpSpPr>
            <a:xfrm>
              <a:off x="5282188" y="4124723"/>
              <a:ext cx="3834227" cy="673984"/>
              <a:chOff x="1505857" y="3843589"/>
              <a:chExt cx="7638143" cy="673984"/>
            </a:xfrm>
            <a:solidFill>
              <a:srgbClr val="480048"/>
            </a:solidFill>
          </p:grpSpPr>
          <p:sp>
            <p:nvSpPr>
              <p:cNvPr id="93" name="Hexagon 92">
                <a:hlinkClick r:id="rId8" action="ppaction://hlinksldjump"/>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94" name="Straight Connector 93"/>
              <p:cNvCxnSpPr>
                <a:stCxn id="93"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92" name="TextBox 91">
              <a:hlinkClick r:id="rId8" action="ppaction://hlinksldjump"/>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38" name="Group 37"/>
          <p:cNvGrpSpPr/>
          <p:nvPr/>
        </p:nvGrpSpPr>
        <p:grpSpPr>
          <a:xfrm>
            <a:off x="-31329" y="4127712"/>
            <a:ext cx="3810078" cy="673984"/>
            <a:chOff x="211394" y="3843589"/>
            <a:chExt cx="7590035" cy="673984"/>
          </a:xfrm>
          <a:solidFill>
            <a:srgbClr val="480048"/>
          </a:solidFill>
        </p:grpSpPr>
        <p:cxnSp>
          <p:nvCxnSpPr>
            <p:cNvPr id="39" name="Straight Connector 38"/>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0" name="Hexagon 39"/>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41"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42" name="Picture 41">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43" name="Picture 42">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2" name="stufe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342399" y="8430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childTnLst>
                          </p:cTn>
                        </p:par>
                        <p:par>
                          <p:cTn id="22" fill="hold">
                            <p:stCondLst>
                              <p:cond delay="5500"/>
                            </p:stCondLst>
                            <p:childTnLst>
                              <p:par>
                                <p:cTn id="23" presetID="10" presetClass="entr" presetSubtype="0" fill="hold" grpId="0" nodeType="afterEffect">
                                  <p:stCondLst>
                                    <p:cond delay="50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83"/>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83"/>
                  </p:tgtEl>
                </p:cond>
              </p:nextCondLst>
            </p:seq>
            <p:seq concurrent="1" nextAc="seek">
              <p:cTn id="31" restart="whenNotActive" fill="hold" evtFilter="cancelBubble" nodeType="interactiveSeq">
                <p:stCondLst>
                  <p:cond evt="onClick" delay="0">
                    <p:tgtEl>
                      <p:spTgt spid="85"/>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90"/>
                                        </p:tgtEl>
                                        <p:attrNameLst>
                                          <p:attrName>style.visibility</p:attrName>
                                        </p:attrNameLst>
                                      </p:cBhvr>
                                      <p:to>
                                        <p:strVal val="visible"/>
                                      </p:to>
                                    </p:set>
                                    <p:anim calcmode="lin" valueType="num">
                                      <p:cBhvr additive="base">
                                        <p:cTn id="38" dur="500" fill="hold"/>
                                        <p:tgtEl>
                                          <p:spTgt spid="90"/>
                                        </p:tgtEl>
                                        <p:attrNameLst>
                                          <p:attrName>ppt_x</p:attrName>
                                        </p:attrNameLst>
                                      </p:cBhvr>
                                      <p:tavLst>
                                        <p:tav tm="0">
                                          <p:val>
                                            <p:strVal val="1+#ppt_w/2"/>
                                          </p:val>
                                        </p:tav>
                                        <p:tav tm="100000">
                                          <p:val>
                                            <p:strVal val="#ppt_x"/>
                                          </p:val>
                                        </p:tav>
                                      </p:tavLst>
                                    </p:anim>
                                    <p:anim calcmode="lin" valueType="num">
                                      <p:cBhvr additive="base">
                                        <p:cTn id="39"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85"/>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89"/>
                  </p:tgtEl>
                </p:cond>
              </p:nextCondLst>
            </p:seq>
            <p:seq concurrent="1" nextAc="seek">
              <p:cTn id="45" restart="whenNotActive" fill="hold" evtFilter="cancelBubble" nodeType="interactiveSeq">
                <p:stCondLst>
                  <p:cond evt="onClick" delay="0">
                    <p:tgtEl>
                      <p:spTgt spid="8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6"/>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87"/>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2052" fill="hold"/>
                                        <p:tgtEl>
                                          <p:spTgt spid="2"/>
                                        </p:tgtEl>
                                      </p:cBhvr>
                                    </p:cmd>
                                  </p:childTnLst>
                                </p:cTn>
                              </p:par>
                            </p:childTnLst>
                          </p:cTn>
                        </p:par>
                      </p:childTnLst>
                    </p:cTn>
                  </p:par>
                </p:childTnLst>
              </p:cTn>
              <p:nextCondLst>
                <p:cond evt="onClick" delay="0">
                  <p:tgtEl>
                    <p:spTgt spid="2"/>
                  </p:tgtEl>
                </p:cond>
              </p:nextCondLst>
            </p:seq>
            <p:audio>
              <p:cMediaNode vol="80000">
                <p:cTn id="55" fill="hold" display="0">
                  <p:stCondLst>
                    <p:cond delay="indefinite"/>
                  </p:stCondLst>
                  <p:endCondLst>
                    <p:cond evt="onStopAudio" delay="0">
                      <p:tgtEl>
                        <p:sldTgt/>
                      </p:tgtEl>
                    </p:cond>
                  </p:endCondLst>
                </p:cTn>
                <p:tgtEl>
                  <p:spTgt spid="2"/>
                </p:tgtEl>
              </p:cMediaNode>
            </p:audio>
          </p:childTnLst>
        </p:cTn>
      </p:par>
    </p:tnLst>
    <p:bldLst>
      <p:bldP spid="49" grpId="0" autoUpdateAnimBg="0"/>
      <p:bldP spid="82" grpId="0" animBg="1"/>
      <p:bldP spid="83" grpId="0"/>
      <p:bldP spid="84" grpId="0" animBg="1"/>
      <p:bldP spid="85" grpId="0"/>
      <p:bldP spid="86" grpId="0" animBg="1"/>
      <p:bldP spid="87" grpId="0"/>
      <p:bldP spid="88" grpId="0" animBg="1"/>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5" y="772536"/>
            <a:ext cx="5056371" cy="4978581"/>
          </a:xfrm>
          <a:prstGeom prst="rect">
            <a:avLst/>
          </a:prstGeom>
          <a:effectLst>
            <a:outerShdw blurRad="50800" dist="38100" dir="8100000" algn="tr" rotWithShape="0">
              <a:prstClr val="black">
                <a:alpha val="40000"/>
              </a:prstClr>
            </a:outerShdw>
          </a:effectLst>
        </p:spPr>
      </p:pic>
      <p:sp>
        <p:nvSpPr>
          <p:cNvPr id="42"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p>
        </p:txBody>
      </p:sp>
      <p:sp>
        <p:nvSpPr>
          <p:cNvPr id="43" name="Rectangle 4"/>
          <p:cNvSpPr>
            <a:spLocks noChangeArrowheads="1"/>
          </p:cNvSpPr>
          <p:nvPr/>
        </p:nvSpPr>
        <p:spPr bwMode="auto">
          <a:xfrm>
            <a:off x="6250676" y="2645679"/>
            <a:ext cx="2156344"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45"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$500,000</a:t>
            </a:r>
            <a:endParaRPr lang="en-US" b="1" dirty="0"/>
          </a:p>
        </p:txBody>
      </p:sp>
      <p:sp>
        <p:nvSpPr>
          <p:cNvPr id="46"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$250,000</a:t>
            </a:r>
            <a:endParaRPr lang="en-US" b="1" dirty="0"/>
          </a:p>
        </p:txBody>
      </p:sp>
      <p:sp>
        <p:nvSpPr>
          <p:cNvPr id="47"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$125,000</a:t>
            </a:r>
            <a:endParaRPr lang="en-US" b="1" dirty="0"/>
          </a:p>
        </p:txBody>
      </p:sp>
      <p:sp>
        <p:nvSpPr>
          <p:cNvPr id="48"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$64,000</a:t>
            </a:r>
            <a:endParaRPr lang="en-US" b="1" dirty="0"/>
          </a:p>
        </p:txBody>
      </p:sp>
      <p:sp>
        <p:nvSpPr>
          <p:cNvPr id="49"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50"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$16,000</a:t>
            </a:r>
            <a:endParaRPr lang="en-US" b="1" dirty="0"/>
          </a:p>
        </p:txBody>
      </p:sp>
      <p:sp>
        <p:nvSpPr>
          <p:cNvPr id="51"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$8,000</a:t>
            </a:r>
            <a:endParaRPr lang="en-US" b="1" dirty="0"/>
          </a:p>
        </p:txBody>
      </p:sp>
      <p:sp>
        <p:nvSpPr>
          <p:cNvPr id="52"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$4,000</a:t>
            </a:r>
            <a:endParaRPr lang="en-US" b="1" dirty="0"/>
          </a:p>
        </p:txBody>
      </p:sp>
      <p:sp>
        <p:nvSpPr>
          <p:cNvPr id="53"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$2,000</a:t>
            </a:r>
            <a:endParaRPr lang="en-US" b="1" dirty="0"/>
          </a:p>
        </p:txBody>
      </p:sp>
      <p:sp>
        <p:nvSpPr>
          <p:cNvPr id="54"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55"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a:t>
            </a:r>
            <a:endParaRPr lang="en-US" b="1" dirty="0"/>
          </a:p>
        </p:txBody>
      </p:sp>
      <p:sp>
        <p:nvSpPr>
          <p:cNvPr id="56"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$300</a:t>
            </a:r>
            <a:endParaRPr lang="en-US" b="1" dirty="0"/>
          </a:p>
        </p:txBody>
      </p:sp>
      <p:sp>
        <p:nvSpPr>
          <p:cNvPr id="58"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a:t>
            </a:r>
            <a:endParaRPr lang="en-US" b="1" dirty="0"/>
          </a:p>
        </p:txBody>
      </p:sp>
      <p:sp>
        <p:nvSpPr>
          <p:cNvPr id="59" name="Text Box 51"/>
          <p:cNvSpPr txBox="1">
            <a:spLocks noChangeArrowheads="1"/>
          </p:cNvSpPr>
          <p:nvPr/>
        </p:nvSpPr>
        <p:spPr bwMode="auto">
          <a:xfrm>
            <a:off x="6250676" y="5311219"/>
            <a:ext cx="21558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$100</a:t>
            </a:r>
            <a:endParaRPr lang="en-US" b="1" dirty="0"/>
          </a:p>
        </p:txBody>
      </p:sp>
    </p:spTree>
    <p:extLst>
      <p:ext uri="{BB962C8B-B14F-4D97-AF65-F5344CB8AC3E}">
        <p14:creationId xmlns:p14="http://schemas.microsoft.com/office/powerpoint/2010/main" val="9917964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18615" y="174799"/>
            <a:ext cx="10112991" cy="1067147"/>
            <a:chOff x="0" y="3843589"/>
            <a:chExt cx="9144000" cy="673984"/>
          </a:xfrm>
        </p:grpSpPr>
        <p:sp>
          <p:nvSpPr>
            <p:cNvPr id="35" name="Hexagon 34"/>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6" name="Straight Connector 35"/>
            <p:cNvCxnSpPr>
              <a:stCxn id="3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9" name="Text Box 75"/>
          <p:cNvSpPr txBox="1">
            <a:spLocks noChangeArrowheads="1"/>
          </p:cNvSpPr>
          <p:nvPr/>
        </p:nvSpPr>
        <p:spPr bwMode="auto">
          <a:xfrm>
            <a:off x="343886" y="2023698"/>
            <a:ext cx="866748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4000" b="1" dirty="0" smtClean="0">
                <a:solidFill>
                  <a:schemeClr val="bg2">
                    <a:lumMod val="95000"/>
                    <a:lumOff val="5000"/>
                  </a:schemeClr>
                </a:solidFill>
              </a:rPr>
              <a:t>Для чего существует праздник </a:t>
            </a:r>
            <a:r>
              <a:rPr lang="en-US" sz="4000" b="1" dirty="0" smtClean="0">
                <a:solidFill>
                  <a:schemeClr val="bg2">
                    <a:lumMod val="95000"/>
                    <a:lumOff val="5000"/>
                  </a:schemeClr>
                </a:solidFill>
              </a:rPr>
              <a:t>Mother`s Day </a:t>
            </a:r>
            <a:r>
              <a:rPr lang="ru-RU" sz="4000" b="1" dirty="0" smtClean="0">
                <a:solidFill>
                  <a:schemeClr val="bg2">
                    <a:lumMod val="95000"/>
                    <a:lumOff val="5000"/>
                  </a:schemeClr>
                </a:solidFill>
              </a:rPr>
              <a:t>во всех странах</a:t>
            </a:r>
            <a:r>
              <a:rPr lang="pl-PL" sz="4000" b="1" dirty="0" smtClean="0">
                <a:solidFill>
                  <a:schemeClr val="bg2">
                    <a:lumMod val="95000"/>
                    <a:lumOff val="5000"/>
                  </a:schemeClr>
                </a:solidFill>
              </a:rPr>
              <a:t>?</a:t>
            </a:r>
            <a:endParaRPr lang="en-US" sz="4000" b="1" dirty="0">
              <a:solidFill>
                <a:schemeClr val="bg2">
                  <a:lumMod val="95000"/>
                  <a:lumOff val="5000"/>
                </a:schemeClr>
              </a:solidFill>
            </a:endParaRPr>
          </a:p>
        </p:txBody>
      </p:sp>
      <p:sp>
        <p:nvSpPr>
          <p:cNvPr id="50" name="TextBox 49"/>
          <p:cNvSpPr txBox="1"/>
          <p:nvPr/>
        </p:nvSpPr>
        <p:spPr>
          <a:xfrm>
            <a:off x="0" y="232012"/>
            <a:ext cx="9131300" cy="923330"/>
          </a:xfrm>
          <a:prstGeom prst="rect">
            <a:avLst/>
          </a:prstGeom>
          <a:noFill/>
        </p:spPr>
        <p:txBody>
          <a:bodyPr wrap="square" rtlCol="0">
            <a:spAutoFit/>
          </a:bodyPr>
          <a:lstStyle/>
          <a:p>
            <a:pPr algn="ctr"/>
            <a:r>
              <a:rPr lang="en-US" sz="5400" b="1" dirty="0">
                <a:latin typeface="Arial" pitchFamily="34" charset="0"/>
                <a:cs typeface="Arial" pitchFamily="34" charset="0"/>
              </a:rPr>
              <a:t>$32,000 Question</a:t>
            </a:r>
          </a:p>
        </p:txBody>
      </p:sp>
      <p:grpSp>
        <p:nvGrpSpPr>
          <p:cNvPr id="20" name="Group 19"/>
          <p:cNvGrpSpPr/>
          <p:nvPr/>
        </p:nvGrpSpPr>
        <p:grpSpPr>
          <a:xfrm>
            <a:off x="-34072" y="5079913"/>
            <a:ext cx="4590143" cy="673984"/>
            <a:chOff x="0" y="3843589"/>
            <a:chExt cx="9144000" cy="673984"/>
          </a:xfrm>
        </p:grpSpPr>
        <p:sp>
          <p:nvSpPr>
            <p:cNvPr id="21" name="Hexagon 2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2" name="Straight Connector 21"/>
            <p:cNvCxnSpPr>
              <a:stCxn id="21"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4519785" y="5083003"/>
            <a:ext cx="4590143" cy="673984"/>
            <a:chOff x="0" y="3843589"/>
            <a:chExt cx="9144000" cy="673984"/>
          </a:xfrm>
        </p:grpSpPr>
        <p:sp>
          <p:nvSpPr>
            <p:cNvPr id="25" name="Hexagon 24"/>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6" name="Straight Connector 25"/>
            <p:cNvCxnSpPr>
              <a:stCxn id="2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4519785" y="5985775"/>
            <a:ext cx="4590143" cy="673984"/>
            <a:chOff x="0" y="3843589"/>
            <a:chExt cx="9144000" cy="673984"/>
          </a:xfrm>
        </p:grpSpPr>
        <p:sp>
          <p:nvSpPr>
            <p:cNvPr id="29" name="Hexagon 28"/>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0" name="Straight Connector 29"/>
            <p:cNvCxnSpPr>
              <a:stCxn id="29"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28631" y="5985014"/>
            <a:ext cx="4590143" cy="673984"/>
            <a:chOff x="0" y="3843589"/>
            <a:chExt cx="9144000" cy="673984"/>
          </a:xfrm>
          <a:solidFill>
            <a:schemeClr val="bg1"/>
          </a:solidFill>
        </p:grpSpPr>
        <p:sp>
          <p:nvSpPr>
            <p:cNvPr id="33" name="Hexagon 32"/>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51" name="Straight Connector 50"/>
            <p:cNvCxnSpPr>
              <a:stCxn id="33"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3" name="Hexagon 52"/>
          <p:cNvSpPr/>
          <p:nvPr/>
        </p:nvSpPr>
        <p:spPr>
          <a:xfrm>
            <a:off x="739275" y="5985014"/>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4" name="TextBox 53"/>
          <p:cNvSpPr txBox="1"/>
          <p:nvPr/>
        </p:nvSpPr>
        <p:spPr>
          <a:xfrm>
            <a:off x="900613" y="5926198"/>
            <a:ext cx="2822291" cy="830997"/>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C</a:t>
            </a:r>
            <a:r>
              <a:rPr lang="pl-PL" b="1" dirty="0" smtClean="0">
                <a:solidFill>
                  <a:schemeClr val="bg2">
                    <a:lumMod val="95000"/>
                    <a:lumOff val="5000"/>
                  </a:schemeClr>
                </a:solidFill>
                <a:latin typeface="Arial" pitchFamily="34" charset="0"/>
                <a:cs typeface="Arial" pitchFamily="34" charset="0"/>
              </a:rPr>
              <a:t>:</a:t>
            </a:r>
            <a:r>
              <a:rPr lang="en-US" b="1" dirty="0" smtClean="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нарисовать открытку</a:t>
            </a:r>
            <a:endParaRPr lang="en-US" b="1" dirty="0">
              <a:solidFill>
                <a:schemeClr val="bg2">
                  <a:lumMod val="95000"/>
                  <a:lumOff val="5000"/>
                </a:schemeClr>
              </a:solidFill>
              <a:latin typeface="Arial" pitchFamily="34" charset="0"/>
              <a:cs typeface="Arial" pitchFamily="34" charset="0"/>
            </a:endParaRPr>
          </a:p>
        </p:txBody>
      </p:sp>
      <p:sp>
        <p:nvSpPr>
          <p:cNvPr id="55" name="Hexagon 54"/>
          <p:cNvSpPr/>
          <p:nvPr/>
        </p:nvSpPr>
        <p:spPr>
          <a:xfrm>
            <a:off x="739275" y="5083003"/>
            <a:ext cx="3160277"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6" name="TextBox 55"/>
          <p:cNvSpPr txBox="1"/>
          <p:nvPr/>
        </p:nvSpPr>
        <p:spPr>
          <a:xfrm>
            <a:off x="842965" y="5026633"/>
            <a:ext cx="3264303" cy="830997"/>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A</a:t>
            </a:r>
            <a:r>
              <a:rPr lang="pl-PL" b="1" dirty="0" smtClean="0">
                <a:solidFill>
                  <a:schemeClr val="bg2">
                    <a:lumMod val="95000"/>
                    <a:lumOff val="5000"/>
                  </a:schemeClr>
                </a:solidFill>
                <a:latin typeface="Arial" pitchFamily="34" charset="0"/>
                <a:cs typeface="Arial" pitchFamily="34" charset="0"/>
              </a:rPr>
              <a:t>:</a:t>
            </a:r>
            <a:r>
              <a:rPr lang="en-US" b="1" dirty="0" smtClean="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показать свою любовь и уважение</a:t>
            </a:r>
            <a:endParaRPr lang="en-US" b="1" dirty="0">
              <a:solidFill>
                <a:schemeClr val="bg2">
                  <a:lumMod val="95000"/>
                  <a:lumOff val="5000"/>
                </a:schemeClr>
              </a:solidFill>
              <a:latin typeface="Arial" pitchFamily="34" charset="0"/>
              <a:cs typeface="Arial" pitchFamily="34" charset="0"/>
            </a:endParaRPr>
          </a:p>
        </p:txBody>
      </p:sp>
      <p:sp>
        <p:nvSpPr>
          <p:cNvPr id="57" name="Hexagon 56"/>
          <p:cNvSpPr/>
          <p:nvPr/>
        </p:nvSpPr>
        <p:spPr>
          <a:xfrm>
            <a:off x="5276808" y="599273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8" name="TextBox 57"/>
          <p:cNvSpPr txBox="1"/>
          <p:nvPr/>
        </p:nvSpPr>
        <p:spPr>
          <a:xfrm>
            <a:off x="5450136" y="6101591"/>
            <a:ext cx="3210538" cy="461665"/>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D</a:t>
            </a:r>
            <a:r>
              <a:rPr lang="pl-PL" b="1" dirty="0" smtClean="0">
                <a:solidFill>
                  <a:schemeClr val="bg2">
                    <a:lumMod val="95000"/>
                    <a:lumOff val="5000"/>
                  </a:schemeClr>
                </a:solidFill>
                <a:latin typeface="Arial" pitchFamily="34" charset="0"/>
                <a:cs typeface="Arial" pitchFamily="34" charset="0"/>
              </a:rPr>
              <a:t>:</a:t>
            </a:r>
            <a:r>
              <a:rPr lang="en-US" b="1" dirty="0" smtClean="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подарить цветы</a:t>
            </a:r>
            <a:endParaRPr lang="en-US" b="1" dirty="0">
              <a:solidFill>
                <a:schemeClr val="bg2">
                  <a:lumMod val="95000"/>
                  <a:lumOff val="5000"/>
                </a:schemeClr>
              </a:solidFill>
              <a:latin typeface="Arial" pitchFamily="34" charset="0"/>
              <a:cs typeface="Arial" pitchFamily="34" charset="0"/>
            </a:endParaRPr>
          </a:p>
        </p:txBody>
      </p:sp>
      <p:sp>
        <p:nvSpPr>
          <p:cNvPr id="59" name="Hexagon 58"/>
          <p:cNvSpPr/>
          <p:nvPr/>
        </p:nvSpPr>
        <p:spPr>
          <a:xfrm>
            <a:off x="5275700" y="507978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60" name="TextBox 59"/>
          <p:cNvSpPr txBox="1"/>
          <p:nvPr/>
        </p:nvSpPr>
        <p:spPr>
          <a:xfrm>
            <a:off x="5483418" y="5166715"/>
            <a:ext cx="3177256" cy="461665"/>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B</a:t>
            </a:r>
            <a:r>
              <a:rPr lang="pl-PL" b="1" dirty="0" smtClean="0">
                <a:solidFill>
                  <a:schemeClr val="bg2">
                    <a:lumMod val="95000"/>
                    <a:lumOff val="5000"/>
                  </a:schemeClr>
                </a:solidFill>
                <a:latin typeface="Arial" pitchFamily="34" charset="0"/>
                <a:cs typeface="Arial" pitchFamily="34" charset="0"/>
              </a:rPr>
              <a:t>:</a:t>
            </a:r>
            <a:r>
              <a:rPr lang="en-US" b="1" dirty="0" smtClean="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купить подарки</a:t>
            </a:r>
            <a:endParaRPr lang="en-US" b="1" dirty="0">
              <a:solidFill>
                <a:schemeClr val="bg2">
                  <a:lumMod val="95000"/>
                  <a:lumOff val="5000"/>
                </a:schemeClr>
              </a:solidFill>
              <a:latin typeface="Arial" pitchFamily="34" charset="0"/>
              <a:cs typeface="Arial" pitchFamily="34" charset="0"/>
            </a:endParaRPr>
          </a:p>
        </p:txBody>
      </p:sp>
      <p:grpSp>
        <p:nvGrpSpPr>
          <p:cNvPr id="61" name="Group 60"/>
          <p:cNvGrpSpPr/>
          <p:nvPr/>
        </p:nvGrpSpPr>
        <p:grpSpPr>
          <a:xfrm>
            <a:off x="5282188" y="4124723"/>
            <a:ext cx="3834227" cy="673984"/>
            <a:chOff x="5282188" y="4124723"/>
            <a:chExt cx="3834227" cy="673984"/>
          </a:xfrm>
        </p:grpSpPr>
        <p:grpSp>
          <p:nvGrpSpPr>
            <p:cNvPr id="62" name="Group 61"/>
            <p:cNvGrpSpPr/>
            <p:nvPr/>
          </p:nvGrpSpPr>
          <p:grpSpPr>
            <a:xfrm>
              <a:off x="5282188" y="4124723"/>
              <a:ext cx="3834227" cy="673984"/>
              <a:chOff x="1505857" y="3843589"/>
              <a:chExt cx="7638143" cy="673984"/>
            </a:xfrm>
            <a:solidFill>
              <a:srgbClr val="480048"/>
            </a:solidFill>
          </p:grpSpPr>
          <p:sp>
            <p:nvSpPr>
              <p:cNvPr id="64" name="Hexagon 63">
                <a:hlinkClick r:id="rId7" action="ppaction://hlinksldjump"/>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65" name="Straight Connector 64"/>
              <p:cNvCxnSpPr>
                <a:stCxn id="64"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3" name="TextBox 62">
              <a:hlinkClick r:id="rId7" action="ppaction://hlinksldjump"/>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38" name="Group 37"/>
          <p:cNvGrpSpPr/>
          <p:nvPr/>
        </p:nvGrpSpPr>
        <p:grpSpPr>
          <a:xfrm>
            <a:off x="-31329" y="4127712"/>
            <a:ext cx="3810078" cy="673984"/>
            <a:chOff x="211394" y="3843589"/>
            <a:chExt cx="7590035" cy="673984"/>
          </a:xfrm>
          <a:solidFill>
            <a:srgbClr val="480048"/>
          </a:solidFill>
        </p:grpSpPr>
        <p:cxnSp>
          <p:nvCxnSpPr>
            <p:cNvPr id="39" name="Straight Connector 38"/>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0" name="Hexagon 39"/>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41"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42" name="Picture 41">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43" name="Picture 42">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2" name="stufe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319928" y="14605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5500"/>
                            </p:stCondLst>
                            <p:childTnLst>
                              <p:par>
                                <p:cTn id="23" presetID="10" presetClass="entr" presetSubtype="0" fill="hold" grpId="0" nodeType="after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4"/>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6"/>
                  </p:tgtEl>
                </p:cond>
              </p:nextCondLst>
            </p:seq>
            <p:seq concurrent="1" nextAc="seek">
              <p:cTn id="40" restart="whenNotActive" fill="hold" evtFilter="cancelBubble" nodeType="interactiveSeq">
                <p:stCondLst>
                  <p:cond evt="onClick" delay="0">
                    <p:tgtEl>
                      <p:spTgt spid="6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60"/>
                  </p:tgtEl>
                </p:cond>
              </p:nextCondLst>
            </p:seq>
            <p:seq concurrent="1" nextAc="seek">
              <p:cTn id="45" restart="whenNotActive" fill="hold" evtFilter="cancelBubble" nodeType="interactiveSeq">
                <p:stCondLst>
                  <p:cond evt="onClick" delay="0">
                    <p:tgtEl>
                      <p:spTgt spid="5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2052" fill="hold"/>
                                        <p:tgtEl>
                                          <p:spTgt spid="2"/>
                                        </p:tgtEl>
                                      </p:cBhvr>
                                    </p:cmd>
                                  </p:childTnLst>
                                </p:cTn>
                              </p:par>
                            </p:childTnLst>
                          </p:cTn>
                        </p:par>
                      </p:childTnLst>
                    </p:cTn>
                  </p:par>
                </p:childTnLst>
              </p:cTn>
              <p:nextCondLst>
                <p:cond evt="onClick" delay="0">
                  <p:tgtEl>
                    <p:spTgt spid="2"/>
                  </p:tgtEl>
                </p:cond>
              </p:nextCondLst>
            </p:seq>
            <p:audio>
              <p:cMediaNode vol="80000">
                <p:cTn id="55" fill="hold" display="0">
                  <p:stCondLst>
                    <p:cond delay="indefinite"/>
                  </p:stCondLst>
                  <p:endCondLst>
                    <p:cond evt="onStopAudio" delay="0">
                      <p:tgtEl>
                        <p:sldTgt/>
                      </p:tgtEl>
                    </p:cond>
                  </p:endCondLst>
                </p:cTn>
                <p:tgtEl>
                  <p:spTgt spid="2"/>
                </p:tgtEl>
              </p:cMediaNode>
            </p:audio>
          </p:childTnLst>
        </p:cTn>
      </p:par>
    </p:tnLst>
    <p:bldLst>
      <p:bldP spid="49" grpId="0" autoUpdateAnimBg="0"/>
      <p:bldP spid="53" grpId="0" animBg="1"/>
      <p:bldP spid="54" grpId="0"/>
      <p:bldP spid="55" grpId="0" animBg="1"/>
      <p:bldP spid="56" grpId="0"/>
      <p:bldP spid="57" grpId="0" animBg="1"/>
      <p:bldP spid="58" grpId="0"/>
      <p:bldP spid="59" grpId="0" animBg="1"/>
      <p:bldP spid="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83436"/>
            <a:ext cx="9144000" cy="3356658"/>
          </a:xfrm>
          <a:prstGeom prst="rect">
            <a:avLst/>
          </a:prstGeom>
          <a:effectLst>
            <a:reflection blurRad="6350" stA="52000" endA="300" endPos="35000" dir="5400000" sy="-100000" algn="bl" rotWithShape="0"/>
          </a:effectLst>
        </p:spPr>
      </p:pic>
      <p:sp>
        <p:nvSpPr>
          <p:cNvPr id="10" name="Rounded Rectangle 6">
            <a:hlinkClick r:id="rId5" action="ppaction://hlinksldjump"/>
          </p:cNvPr>
          <p:cNvSpPr>
            <a:spLocks noChangeArrowheads="1"/>
          </p:cNvSpPr>
          <p:nvPr/>
        </p:nvSpPr>
        <p:spPr bwMode="auto">
          <a:xfrm>
            <a:off x="6477000" y="6100763"/>
            <a:ext cx="2514600" cy="609600"/>
          </a:xfrm>
          <a:prstGeom prst="roundRect">
            <a:avLst>
              <a:gd name="adj" fmla="val 16667"/>
            </a:avLst>
          </a:prstGeom>
          <a:solidFill>
            <a:srgbClr val="FF0000"/>
          </a:solidFill>
          <a:ln w="28575" algn="ctr">
            <a:solidFill>
              <a:schemeClr val="tx1"/>
            </a:solidFill>
            <a:round/>
            <a:headEnd/>
            <a:tailEnd/>
          </a:ln>
        </p:spPr>
        <p:txBody>
          <a:bodyPr/>
          <a:lstStyle/>
          <a:p>
            <a:endParaRPr lang="en-US"/>
          </a:p>
        </p:txBody>
      </p:sp>
      <p:sp>
        <p:nvSpPr>
          <p:cNvPr id="11" name="TextBox 7">
            <a:hlinkClick r:id="rId5" action="ppaction://hlinksldjump"/>
          </p:cNvPr>
          <p:cNvSpPr txBox="1">
            <a:spLocks noChangeArrowheads="1"/>
          </p:cNvSpPr>
          <p:nvPr/>
        </p:nvSpPr>
        <p:spPr bwMode="auto">
          <a:xfrm>
            <a:off x="6477000" y="61722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dirty="0">
                <a:latin typeface="Arial" charset="0"/>
                <a:cs typeface="Arial" charset="0"/>
              </a:rPr>
              <a:t>Proceed</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5" y="772536"/>
            <a:ext cx="5056371" cy="4978581"/>
          </a:xfrm>
          <a:prstGeom prst="rect">
            <a:avLst/>
          </a:prstGeom>
          <a:effectLst>
            <a:outerShdw blurRad="50800" dist="38100" dir="8100000" algn="tr" rotWithShape="0">
              <a:prstClr val="black">
                <a:alpha val="40000"/>
              </a:prstClr>
            </a:outerShdw>
          </a:effectLst>
        </p:spPr>
      </p:pic>
      <p:sp>
        <p:nvSpPr>
          <p:cNvPr id="42"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p>
        </p:txBody>
      </p:sp>
      <p:sp>
        <p:nvSpPr>
          <p:cNvPr id="43" name="Rectangle 4"/>
          <p:cNvSpPr>
            <a:spLocks noChangeArrowheads="1"/>
          </p:cNvSpPr>
          <p:nvPr/>
        </p:nvSpPr>
        <p:spPr bwMode="auto">
          <a:xfrm>
            <a:off x="6246886" y="2340879"/>
            <a:ext cx="2160134"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45"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$500,000</a:t>
            </a:r>
            <a:endParaRPr lang="en-US" b="1" dirty="0"/>
          </a:p>
        </p:txBody>
      </p:sp>
      <p:sp>
        <p:nvSpPr>
          <p:cNvPr id="46"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$250,000</a:t>
            </a:r>
            <a:endParaRPr lang="en-US" b="1" dirty="0"/>
          </a:p>
        </p:txBody>
      </p:sp>
      <p:sp>
        <p:nvSpPr>
          <p:cNvPr id="47"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$125,000</a:t>
            </a:r>
            <a:endParaRPr lang="en-US" b="1" dirty="0"/>
          </a:p>
        </p:txBody>
      </p:sp>
      <p:sp>
        <p:nvSpPr>
          <p:cNvPr id="48"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$64,000</a:t>
            </a:r>
            <a:endParaRPr lang="en-US" b="1" dirty="0"/>
          </a:p>
        </p:txBody>
      </p:sp>
      <p:sp>
        <p:nvSpPr>
          <p:cNvPr id="49"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50"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$16,000</a:t>
            </a:r>
            <a:endParaRPr lang="en-US" b="1" dirty="0"/>
          </a:p>
        </p:txBody>
      </p:sp>
      <p:sp>
        <p:nvSpPr>
          <p:cNvPr id="51"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$8,000</a:t>
            </a:r>
            <a:endParaRPr lang="en-US" b="1" dirty="0"/>
          </a:p>
        </p:txBody>
      </p:sp>
      <p:sp>
        <p:nvSpPr>
          <p:cNvPr id="52"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$4,000</a:t>
            </a:r>
            <a:endParaRPr lang="en-US" b="1" dirty="0"/>
          </a:p>
        </p:txBody>
      </p:sp>
      <p:sp>
        <p:nvSpPr>
          <p:cNvPr id="53"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$2,000</a:t>
            </a:r>
            <a:endParaRPr lang="en-US" b="1" dirty="0"/>
          </a:p>
        </p:txBody>
      </p:sp>
      <p:sp>
        <p:nvSpPr>
          <p:cNvPr id="54"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55"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a:t>
            </a:r>
            <a:endParaRPr lang="en-US" b="1" dirty="0"/>
          </a:p>
        </p:txBody>
      </p:sp>
      <p:sp>
        <p:nvSpPr>
          <p:cNvPr id="56"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$300</a:t>
            </a:r>
            <a:endParaRPr lang="en-US" b="1" dirty="0"/>
          </a:p>
        </p:txBody>
      </p:sp>
      <p:sp>
        <p:nvSpPr>
          <p:cNvPr id="58"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a:t>
            </a:r>
            <a:endParaRPr lang="en-US" b="1" dirty="0"/>
          </a:p>
        </p:txBody>
      </p:sp>
      <p:sp>
        <p:nvSpPr>
          <p:cNvPr id="59" name="Text Box 51"/>
          <p:cNvSpPr txBox="1">
            <a:spLocks noChangeArrowheads="1"/>
          </p:cNvSpPr>
          <p:nvPr/>
        </p:nvSpPr>
        <p:spPr bwMode="auto">
          <a:xfrm>
            <a:off x="6250676" y="5311219"/>
            <a:ext cx="21558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$100</a:t>
            </a:r>
            <a:endParaRPr lang="en-US" b="1" dirty="0"/>
          </a:p>
        </p:txBody>
      </p:sp>
    </p:spTree>
    <p:extLst>
      <p:ext uri="{BB962C8B-B14F-4D97-AF65-F5344CB8AC3E}">
        <p14:creationId xmlns:p14="http://schemas.microsoft.com/office/powerpoint/2010/main" val="9917964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grpSp>
        <p:nvGrpSpPr>
          <p:cNvPr id="34" name="Group 33"/>
          <p:cNvGrpSpPr/>
          <p:nvPr/>
        </p:nvGrpSpPr>
        <p:grpSpPr>
          <a:xfrm>
            <a:off x="-518615" y="174799"/>
            <a:ext cx="10112991" cy="1067147"/>
            <a:chOff x="0" y="3843589"/>
            <a:chExt cx="9144000" cy="673984"/>
          </a:xfrm>
        </p:grpSpPr>
        <p:sp>
          <p:nvSpPr>
            <p:cNvPr id="35" name="Hexagon 34"/>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6" name="Straight Connector 35"/>
            <p:cNvCxnSpPr>
              <a:stCxn id="3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9" name="Text Box 75"/>
          <p:cNvSpPr txBox="1">
            <a:spLocks noChangeArrowheads="1"/>
          </p:cNvSpPr>
          <p:nvPr/>
        </p:nvSpPr>
        <p:spPr bwMode="auto">
          <a:xfrm>
            <a:off x="48465" y="2041907"/>
            <a:ext cx="901521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4000" b="1" dirty="0" smtClean="0">
                <a:solidFill>
                  <a:schemeClr val="bg2">
                    <a:lumMod val="95000"/>
                    <a:lumOff val="5000"/>
                  </a:schemeClr>
                </a:solidFill>
                <a:cs typeface="Times New Roman" panose="02020603050405020304" pitchFamily="18" charset="0"/>
              </a:rPr>
              <a:t>В какой стране существует традиция, связанная с красными и белыми гвоздиками на пиджаке?</a:t>
            </a:r>
            <a:endParaRPr lang="en-US" sz="4000" b="1" dirty="0">
              <a:solidFill>
                <a:schemeClr val="bg2">
                  <a:lumMod val="95000"/>
                  <a:lumOff val="5000"/>
                </a:schemeClr>
              </a:solidFill>
              <a:cs typeface="Times New Roman" panose="02020603050405020304" pitchFamily="18" charset="0"/>
            </a:endParaRPr>
          </a:p>
        </p:txBody>
      </p:sp>
      <p:sp>
        <p:nvSpPr>
          <p:cNvPr id="50" name="TextBox 49"/>
          <p:cNvSpPr txBox="1"/>
          <p:nvPr/>
        </p:nvSpPr>
        <p:spPr>
          <a:xfrm>
            <a:off x="0" y="232012"/>
            <a:ext cx="9131300" cy="923330"/>
          </a:xfrm>
          <a:prstGeom prst="rect">
            <a:avLst/>
          </a:prstGeom>
          <a:noFill/>
        </p:spPr>
        <p:txBody>
          <a:bodyPr wrap="square" rtlCol="0">
            <a:spAutoFit/>
          </a:bodyPr>
          <a:lstStyle/>
          <a:p>
            <a:pPr algn="ctr"/>
            <a:r>
              <a:rPr lang="en-US" sz="5400" b="1" dirty="0">
                <a:latin typeface="Arial" pitchFamily="34" charset="0"/>
                <a:cs typeface="Arial" pitchFamily="34" charset="0"/>
              </a:rPr>
              <a:t>$64,000 Question</a:t>
            </a:r>
          </a:p>
        </p:txBody>
      </p:sp>
      <p:grpSp>
        <p:nvGrpSpPr>
          <p:cNvPr id="20" name="Group 19"/>
          <p:cNvGrpSpPr/>
          <p:nvPr/>
        </p:nvGrpSpPr>
        <p:grpSpPr>
          <a:xfrm>
            <a:off x="-34072" y="5079913"/>
            <a:ext cx="4590143" cy="673984"/>
            <a:chOff x="0" y="3843589"/>
            <a:chExt cx="9144000" cy="673984"/>
          </a:xfrm>
        </p:grpSpPr>
        <p:sp>
          <p:nvSpPr>
            <p:cNvPr id="21" name="Hexagon 2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2" name="Straight Connector 21"/>
            <p:cNvCxnSpPr>
              <a:stCxn id="21"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4519785" y="5083003"/>
            <a:ext cx="4590143" cy="673984"/>
            <a:chOff x="0" y="3843589"/>
            <a:chExt cx="9144000" cy="673984"/>
          </a:xfrm>
        </p:grpSpPr>
        <p:sp>
          <p:nvSpPr>
            <p:cNvPr id="25" name="Hexagon 24"/>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6" name="Straight Connector 25"/>
            <p:cNvCxnSpPr>
              <a:stCxn id="2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4519785" y="5985775"/>
            <a:ext cx="4590143" cy="673984"/>
            <a:chOff x="0" y="3843589"/>
            <a:chExt cx="9144000" cy="673984"/>
          </a:xfrm>
        </p:grpSpPr>
        <p:sp>
          <p:nvSpPr>
            <p:cNvPr id="29" name="Hexagon 28"/>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0" name="Straight Connector 29"/>
            <p:cNvCxnSpPr>
              <a:stCxn id="29"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28631" y="5985014"/>
            <a:ext cx="4590143" cy="673984"/>
            <a:chOff x="0" y="3843589"/>
            <a:chExt cx="9144000" cy="673984"/>
          </a:xfrm>
          <a:solidFill>
            <a:schemeClr val="bg1"/>
          </a:solidFill>
        </p:grpSpPr>
        <p:sp>
          <p:nvSpPr>
            <p:cNvPr id="33" name="Hexagon 32"/>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51" name="Straight Connector 50"/>
            <p:cNvCxnSpPr>
              <a:stCxn id="33"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3" name="Hexagon 52"/>
          <p:cNvSpPr/>
          <p:nvPr/>
        </p:nvSpPr>
        <p:spPr>
          <a:xfrm>
            <a:off x="739275" y="5985014"/>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4" name="TextBox 53"/>
          <p:cNvSpPr txBox="1"/>
          <p:nvPr/>
        </p:nvSpPr>
        <p:spPr>
          <a:xfrm>
            <a:off x="941694" y="6077602"/>
            <a:ext cx="2822291" cy="461665"/>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C</a:t>
            </a:r>
            <a:r>
              <a:rPr lang="pl-PL" b="1" dirty="0" smtClean="0">
                <a:solidFill>
                  <a:schemeClr val="bg2">
                    <a:lumMod val="95000"/>
                    <a:lumOff val="5000"/>
                  </a:schemeClr>
                </a:solidFill>
                <a:latin typeface="Arial" pitchFamily="34" charset="0"/>
                <a:cs typeface="Arial" pitchFamily="34" charset="0"/>
              </a:rPr>
              <a:t>:</a:t>
            </a:r>
            <a:r>
              <a:rPr lang="en-US" b="1" dirty="0" smtClean="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Китай</a:t>
            </a:r>
            <a:endParaRPr lang="en-US" b="1" dirty="0">
              <a:solidFill>
                <a:schemeClr val="bg2">
                  <a:lumMod val="95000"/>
                  <a:lumOff val="5000"/>
                </a:schemeClr>
              </a:solidFill>
              <a:latin typeface="Arial" pitchFamily="34" charset="0"/>
              <a:cs typeface="Arial" pitchFamily="34" charset="0"/>
            </a:endParaRPr>
          </a:p>
        </p:txBody>
      </p:sp>
      <p:sp>
        <p:nvSpPr>
          <p:cNvPr id="55" name="Hexagon 54"/>
          <p:cNvSpPr/>
          <p:nvPr/>
        </p:nvSpPr>
        <p:spPr>
          <a:xfrm>
            <a:off x="5282189" y="5979975"/>
            <a:ext cx="3160277"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6" name="TextBox 55"/>
          <p:cNvSpPr txBox="1"/>
          <p:nvPr/>
        </p:nvSpPr>
        <p:spPr>
          <a:xfrm>
            <a:off x="5334001" y="6062342"/>
            <a:ext cx="3341112" cy="461665"/>
          </a:xfrm>
          <a:prstGeom prst="rect">
            <a:avLst/>
          </a:prstGeom>
          <a:noFill/>
        </p:spPr>
        <p:txBody>
          <a:bodyPr wrap="square" rtlCol="0">
            <a:spAutoFit/>
          </a:bodyPr>
          <a:lstStyle/>
          <a:p>
            <a:r>
              <a:rPr lang="pl-PL" b="1" dirty="0" smtClean="0">
                <a:solidFill>
                  <a:schemeClr val="bg2">
                    <a:lumMod val="95000"/>
                    <a:lumOff val="5000"/>
                  </a:schemeClr>
                </a:solidFill>
                <a:latin typeface="Arial" pitchFamily="34" charset="0"/>
                <a:cs typeface="Arial" pitchFamily="34" charset="0"/>
              </a:rPr>
              <a:t>D:</a:t>
            </a:r>
            <a:r>
              <a:rPr lang="ru-RU" b="1" dirty="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США</a:t>
            </a:r>
            <a:endParaRPr lang="en-US" b="1" dirty="0">
              <a:solidFill>
                <a:schemeClr val="bg2">
                  <a:lumMod val="95000"/>
                  <a:lumOff val="5000"/>
                </a:schemeClr>
              </a:solidFill>
              <a:latin typeface="Arial" pitchFamily="34" charset="0"/>
              <a:cs typeface="Arial" pitchFamily="34" charset="0"/>
            </a:endParaRPr>
          </a:p>
        </p:txBody>
      </p:sp>
      <p:sp>
        <p:nvSpPr>
          <p:cNvPr id="57" name="Hexagon 56"/>
          <p:cNvSpPr/>
          <p:nvPr/>
        </p:nvSpPr>
        <p:spPr>
          <a:xfrm>
            <a:off x="721843" y="5085002"/>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8" name="TextBox 57"/>
          <p:cNvSpPr txBox="1"/>
          <p:nvPr/>
        </p:nvSpPr>
        <p:spPr>
          <a:xfrm>
            <a:off x="917164" y="5172349"/>
            <a:ext cx="3369973" cy="461665"/>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A: </a:t>
            </a:r>
            <a:r>
              <a:rPr lang="ru-RU" b="1" dirty="0" smtClean="0">
                <a:solidFill>
                  <a:schemeClr val="bg2">
                    <a:lumMod val="95000"/>
                    <a:lumOff val="5000"/>
                  </a:schemeClr>
                </a:solidFill>
                <a:latin typeface="Arial" pitchFamily="34" charset="0"/>
                <a:cs typeface="Arial" pitchFamily="34" charset="0"/>
              </a:rPr>
              <a:t>Великобритания</a:t>
            </a:r>
            <a:endParaRPr lang="en-US" b="1" dirty="0">
              <a:solidFill>
                <a:schemeClr val="bg2">
                  <a:lumMod val="95000"/>
                  <a:lumOff val="5000"/>
                </a:schemeClr>
              </a:solidFill>
              <a:latin typeface="Arial" pitchFamily="34" charset="0"/>
              <a:cs typeface="Arial" pitchFamily="34" charset="0"/>
            </a:endParaRPr>
          </a:p>
        </p:txBody>
      </p:sp>
      <p:sp>
        <p:nvSpPr>
          <p:cNvPr id="59" name="Hexagon 58"/>
          <p:cNvSpPr/>
          <p:nvPr/>
        </p:nvSpPr>
        <p:spPr>
          <a:xfrm>
            <a:off x="5275700" y="507978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60" name="TextBox 59"/>
          <p:cNvSpPr txBox="1"/>
          <p:nvPr/>
        </p:nvSpPr>
        <p:spPr>
          <a:xfrm>
            <a:off x="5475068" y="5099913"/>
            <a:ext cx="2847310" cy="461665"/>
          </a:xfrm>
          <a:prstGeom prst="rect">
            <a:avLst/>
          </a:prstGeom>
          <a:noFill/>
        </p:spPr>
        <p:txBody>
          <a:bodyPr wrap="square" rtlCol="0">
            <a:spAutoFit/>
          </a:bodyPr>
          <a:lstStyle/>
          <a:p>
            <a:r>
              <a:rPr lang="pl-PL" b="1" dirty="0">
                <a:solidFill>
                  <a:schemeClr val="bg2">
                    <a:lumMod val="95000"/>
                    <a:lumOff val="5000"/>
                  </a:schemeClr>
                </a:solidFill>
                <a:latin typeface="Arial" pitchFamily="34" charset="0"/>
                <a:cs typeface="Arial" pitchFamily="34" charset="0"/>
              </a:rPr>
              <a:t>B</a:t>
            </a:r>
            <a:r>
              <a:rPr lang="pl-PL" b="1" dirty="0" smtClean="0">
                <a:solidFill>
                  <a:schemeClr val="bg2">
                    <a:lumMod val="95000"/>
                    <a:lumOff val="5000"/>
                  </a:schemeClr>
                </a:solidFill>
                <a:latin typeface="Arial" pitchFamily="34" charset="0"/>
                <a:cs typeface="Arial" pitchFamily="34" charset="0"/>
              </a:rPr>
              <a:t>:</a:t>
            </a:r>
            <a:r>
              <a:rPr lang="en-US" b="1" dirty="0" smtClean="0">
                <a:solidFill>
                  <a:schemeClr val="bg2">
                    <a:lumMod val="95000"/>
                    <a:lumOff val="5000"/>
                  </a:schemeClr>
                </a:solidFill>
                <a:latin typeface="Arial" pitchFamily="34" charset="0"/>
                <a:cs typeface="Arial" pitchFamily="34" charset="0"/>
              </a:rPr>
              <a:t> </a:t>
            </a:r>
            <a:r>
              <a:rPr lang="ru-RU" b="1" dirty="0" smtClean="0">
                <a:solidFill>
                  <a:schemeClr val="bg2">
                    <a:lumMod val="95000"/>
                    <a:lumOff val="5000"/>
                  </a:schemeClr>
                </a:solidFill>
                <a:latin typeface="Arial" pitchFamily="34" charset="0"/>
                <a:cs typeface="Arial" pitchFamily="34" charset="0"/>
              </a:rPr>
              <a:t>Австралия</a:t>
            </a:r>
            <a:r>
              <a:rPr lang="pl-PL" b="1" dirty="0" smtClean="0">
                <a:solidFill>
                  <a:schemeClr val="bg2">
                    <a:lumMod val="95000"/>
                    <a:lumOff val="5000"/>
                  </a:schemeClr>
                </a:solidFill>
                <a:latin typeface="Arial" pitchFamily="34" charset="0"/>
                <a:cs typeface="Arial" pitchFamily="34" charset="0"/>
              </a:rPr>
              <a:t> </a:t>
            </a:r>
            <a:endParaRPr lang="en-US" b="1" dirty="0">
              <a:solidFill>
                <a:schemeClr val="bg2">
                  <a:lumMod val="95000"/>
                  <a:lumOff val="5000"/>
                </a:schemeClr>
              </a:solidFill>
              <a:latin typeface="Arial" pitchFamily="34" charset="0"/>
              <a:cs typeface="Arial" pitchFamily="34" charset="0"/>
            </a:endParaRPr>
          </a:p>
        </p:txBody>
      </p:sp>
      <p:grpSp>
        <p:nvGrpSpPr>
          <p:cNvPr id="61" name="Group 60"/>
          <p:cNvGrpSpPr/>
          <p:nvPr/>
        </p:nvGrpSpPr>
        <p:grpSpPr>
          <a:xfrm>
            <a:off x="5282188" y="4124723"/>
            <a:ext cx="3834227" cy="673984"/>
            <a:chOff x="5282188" y="4124723"/>
            <a:chExt cx="3834227" cy="673984"/>
          </a:xfrm>
        </p:grpSpPr>
        <p:grpSp>
          <p:nvGrpSpPr>
            <p:cNvPr id="62" name="Group 61"/>
            <p:cNvGrpSpPr/>
            <p:nvPr/>
          </p:nvGrpSpPr>
          <p:grpSpPr>
            <a:xfrm>
              <a:off x="5282188" y="4124723"/>
              <a:ext cx="3834227" cy="673984"/>
              <a:chOff x="1505857" y="3843589"/>
              <a:chExt cx="7638143" cy="673984"/>
            </a:xfrm>
            <a:solidFill>
              <a:srgbClr val="480048"/>
            </a:solidFill>
          </p:grpSpPr>
          <p:sp>
            <p:nvSpPr>
              <p:cNvPr id="64" name="Hexagon 63">
                <a:hlinkClick r:id="" action="ppaction://noaction"/>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65" name="Straight Connector 64"/>
              <p:cNvCxnSpPr>
                <a:stCxn id="64"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3" name="TextBox 62">
              <a:hlinkClick r:id="" action="ppaction://noaction"/>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38" name="Group 37"/>
          <p:cNvGrpSpPr/>
          <p:nvPr/>
        </p:nvGrpSpPr>
        <p:grpSpPr>
          <a:xfrm>
            <a:off x="-31329" y="4127712"/>
            <a:ext cx="3810078" cy="673984"/>
            <a:chOff x="211394" y="3843589"/>
            <a:chExt cx="7590035" cy="673984"/>
          </a:xfrm>
          <a:solidFill>
            <a:srgbClr val="480048"/>
          </a:solidFill>
        </p:grpSpPr>
        <p:cxnSp>
          <p:nvCxnSpPr>
            <p:cNvPr id="39" name="Straight Connector 38"/>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0" name="Hexagon 39"/>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41"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42" name="Picture 41">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43" name="Picture 42">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2" name="stufe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417043" y="17479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5500"/>
                            </p:stCondLst>
                            <p:childTnLst>
                              <p:par>
                                <p:cTn id="23" presetID="10" presetClass="entr" presetSubtype="0" fill="hold" grpId="0" nodeType="after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4"/>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6"/>
                  </p:tgtEl>
                </p:cond>
              </p:nextCondLst>
            </p:seq>
            <p:seq concurrent="1" nextAc="seek">
              <p:cTn id="40" restart="whenNotActive" fill="hold" evtFilter="cancelBubble" nodeType="interactiveSeq">
                <p:stCondLst>
                  <p:cond evt="onClick" delay="0">
                    <p:tgtEl>
                      <p:spTgt spid="6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60"/>
                  </p:tgtEl>
                </p:cond>
              </p:nextCondLst>
            </p:seq>
            <p:seq concurrent="1" nextAc="seek">
              <p:cTn id="45" restart="whenNotActive" fill="hold" evtFilter="cancelBubble" nodeType="interactiveSeq">
                <p:stCondLst>
                  <p:cond evt="onClick" delay="0">
                    <p:tgtEl>
                      <p:spTgt spid="5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6039" fill="hold"/>
                                        <p:tgtEl>
                                          <p:spTgt spid="2"/>
                                        </p:tgtEl>
                                      </p:cBhvr>
                                    </p:cmd>
                                  </p:childTnLst>
                                </p:cTn>
                              </p:par>
                            </p:childTnLst>
                          </p:cTn>
                        </p:par>
                      </p:childTnLst>
                    </p:cTn>
                  </p:par>
                </p:childTnLst>
              </p:cTn>
              <p:nextCondLst>
                <p:cond evt="onClick" delay="0">
                  <p:tgtEl>
                    <p:spTgt spid="2"/>
                  </p:tgtEl>
                </p:cond>
              </p:nextCondLst>
            </p:seq>
            <p:audio>
              <p:cMediaNode vol="80000">
                <p:cTn id="55" fill="hold" display="0">
                  <p:stCondLst>
                    <p:cond delay="indefinite"/>
                  </p:stCondLst>
                  <p:endCondLst>
                    <p:cond evt="onStopAudio" delay="0">
                      <p:tgtEl>
                        <p:sldTgt/>
                      </p:tgtEl>
                    </p:cond>
                  </p:endCondLst>
                </p:cTn>
                <p:tgtEl>
                  <p:spTgt spid="2"/>
                </p:tgtEl>
              </p:cMediaNode>
            </p:audio>
          </p:childTnLst>
        </p:cTn>
      </p:par>
    </p:tnLst>
    <p:bldLst>
      <p:bldP spid="49" grpId="0" autoUpdateAnimBg="0"/>
      <p:bldP spid="53" grpId="0" animBg="1"/>
      <p:bldP spid="54" grpId="0"/>
      <p:bldP spid="55" grpId="0" animBg="1"/>
      <p:bldP spid="56" grpId="0"/>
      <p:bldP spid="57" grpId="0" animBg="1"/>
      <p:bldP spid="58" grpId="0"/>
      <p:bldP spid="59" grpId="0" animBg="1"/>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5" y="772536"/>
            <a:ext cx="5056371" cy="4978581"/>
          </a:xfrm>
          <a:prstGeom prst="rect">
            <a:avLst/>
          </a:prstGeom>
          <a:effectLst>
            <a:outerShdw blurRad="50800" dist="38100" dir="8100000" algn="tr" rotWithShape="0">
              <a:prstClr val="black">
                <a:alpha val="40000"/>
              </a:prstClr>
            </a:outerShdw>
          </a:effectLst>
        </p:spPr>
      </p:pic>
      <p:sp>
        <p:nvSpPr>
          <p:cNvPr id="42"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p>
        </p:txBody>
      </p:sp>
      <p:sp>
        <p:nvSpPr>
          <p:cNvPr id="43" name="Rectangle 4"/>
          <p:cNvSpPr>
            <a:spLocks noChangeArrowheads="1"/>
          </p:cNvSpPr>
          <p:nvPr/>
        </p:nvSpPr>
        <p:spPr bwMode="auto">
          <a:xfrm>
            <a:off x="6246886" y="1749884"/>
            <a:ext cx="2160134"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45"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$500,000</a:t>
            </a:r>
            <a:endParaRPr lang="en-US" b="1" dirty="0"/>
          </a:p>
        </p:txBody>
      </p:sp>
      <p:sp>
        <p:nvSpPr>
          <p:cNvPr id="46"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$250,000</a:t>
            </a:r>
            <a:endParaRPr lang="en-US" b="1" dirty="0"/>
          </a:p>
        </p:txBody>
      </p:sp>
      <p:sp>
        <p:nvSpPr>
          <p:cNvPr id="47"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$125,000</a:t>
            </a:r>
            <a:endParaRPr lang="en-US" b="1" dirty="0"/>
          </a:p>
        </p:txBody>
      </p:sp>
      <p:sp>
        <p:nvSpPr>
          <p:cNvPr id="48"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$64,000</a:t>
            </a:r>
            <a:endParaRPr lang="en-US" b="1" dirty="0"/>
          </a:p>
        </p:txBody>
      </p:sp>
      <p:sp>
        <p:nvSpPr>
          <p:cNvPr id="49"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50"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$16,000</a:t>
            </a:r>
            <a:endParaRPr lang="en-US" b="1" dirty="0"/>
          </a:p>
        </p:txBody>
      </p:sp>
      <p:sp>
        <p:nvSpPr>
          <p:cNvPr id="51"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$8,000</a:t>
            </a:r>
            <a:endParaRPr lang="en-US" b="1" dirty="0"/>
          </a:p>
        </p:txBody>
      </p:sp>
      <p:sp>
        <p:nvSpPr>
          <p:cNvPr id="52"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$4,000</a:t>
            </a:r>
            <a:endParaRPr lang="en-US" b="1" dirty="0"/>
          </a:p>
        </p:txBody>
      </p:sp>
      <p:sp>
        <p:nvSpPr>
          <p:cNvPr id="53"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$2,000</a:t>
            </a:r>
            <a:endParaRPr lang="en-US" b="1" dirty="0"/>
          </a:p>
        </p:txBody>
      </p:sp>
      <p:sp>
        <p:nvSpPr>
          <p:cNvPr id="54"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55"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a:t>
            </a:r>
            <a:endParaRPr lang="en-US" b="1" dirty="0"/>
          </a:p>
        </p:txBody>
      </p:sp>
      <p:sp>
        <p:nvSpPr>
          <p:cNvPr id="56"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$300</a:t>
            </a:r>
            <a:endParaRPr lang="en-US" b="1" dirty="0"/>
          </a:p>
        </p:txBody>
      </p:sp>
      <p:sp>
        <p:nvSpPr>
          <p:cNvPr id="58"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a:t>
            </a:r>
            <a:endParaRPr lang="en-US" b="1" dirty="0"/>
          </a:p>
        </p:txBody>
      </p:sp>
      <p:sp>
        <p:nvSpPr>
          <p:cNvPr id="59" name="Text Box 51"/>
          <p:cNvSpPr txBox="1">
            <a:spLocks noChangeArrowheads="1"/>
          </p:cNvSpPr>
          <p:nvPr/>
        </p:nvSpPr>
        <p:spPr bwMode="auto">
          <a:xfrm>
            <a:off x="6250676" y="5311219"/>
            <a:ext cx="21558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$100</a:t>
            </a:r>
            <a:endParaRPr lang="en-US" b="1" dirty="0"/>
          </a:p>
        </p:txBody>
      </p:sp>
    </p:spTree>
    <p:extLst>
      <p:ext uri="{BB962C8B-B14F-4D97-AF65-F5344CB8AC3E}">
        <p14:creationId xmlns:p14="http://schemas.microsoft.com/office/powerpoint/2010/main" val="9917964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grpSp>
        <p:nvGrpSpPr>
          <p:cNvPr id="34" name="Group 33"/>
          <p:cNvGrpSpPr/>
          <p:nvPr/>
        </p:nvGrpSpPr>
        <p:grpSpPr>
          <a:xfrm>
            <a:off x="-518615" y="174799"/>
            <a:ext cx="10112991" cy="1067147"/>
            <a:chOff x="0" y="3843589"/>
            <a:chExt cx="9144000" cy="673984"/>
          </a:xfrm>
        </p:grpSpPr>
        <p:sp>
          <p:nvSpPr>
            <p:cNvPr id="35" name="Hexagon 34"/>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6" name="Straight Connector 35"/>
            <p:cNvCxnSpPr>
              <a:stCxn id="3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9" name="Text Box 75"/>
          <p:cNvSpPr txBox="1">
            <a:spLocks noChangeArrowheads="1"/>
          </p:cNvSpPr>
          <p:nvPr/>
        </p:nvSpPr>
        <p:spPr bwMode="auto">
          <a:xfrm>
            <a:off x="300874" y="1906520"/>
            <a:ext cx="865460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3600" b="1" dirty="0" smtClean="0">
                <a:solidFill>
                  <a:schemeClr val="bg2">
                    <a:lumMod val="95000"/>
                    <a:lumOff val="5000"/>
                  </a:schemeClr>
                </a:solidFill>
                <a:cs typeface="Times New Roman" panose="02020603050405020304" pitchFamily="18" charset="0"/>
              </a:rPr>
              <a:t>В какой стране традиционно в День </a:t>
            </a:r>
            <a:r>
              <a:rPr lang="ru-RU" sz="3600" b="1" dirty="0" smtClean="0">
                <a:solidFill>
                  <a:schemeClr val="bg2">
                    <a:lumMod val="95000"/>
                    <a:lumOff val="5000"/>
                  </a:schemeClr>
                </a:solidFill>
                <a:cs typeface="Times New Roman" panose="02020603050405020304" pitchFamily="18" charset="0"/>
              </a:rPr>
              <a:t>Матери </a:t>
            </a:r>
            <a:r>
              <a:rPr lang="ru-RU" sz="3600" b="1" dirty="0" smtClean="0">
                <a:solidFill>
                  <a:schemeClr val="bg2">
                    <a:lumMod val="95000"/>
                    <a:lumOff val="5000"/>
                  </a:schemeClr>
                </a:solidFill>
                <a:cs typeface="Times New Roman" panose="02020603050405020304" pitchFamily="18" charset="0"/>
              </a:rPr>
              <a:t>пекут марципановый пирог и выполняют работу по дому</a:t>
            </a:r>
            <a:r>
              <a:rPr lang="en-US" sz="4400" b="1" dirty="0" smtClean="0">
                <a:solidFill>
                  <a:schemeClr val="bg2">
                    <a:lumMod val="95000"/>
                    <a:lumOff val="5000"/>
                  </a:schemeClr>
                </a:solidFill>
                <a:cs typeface="Times New Roman" panose="02020603050405020304" pitchFamily="18" charset="0"/>
              </a:rPr>
              <a:t>?</a:t>
            </a:r>
            <a:endParaRPr lang="en-US" sz="4400" dirty="0">
              <a:solidFill>
                <a:schemeClr val="bg2">
                  <a:lumMod val="95000"/>
                  <a:lumOff val="5000"/>
                </a:schemeClr>
              </a:solidFill>
              <a:cs typeface="Times New Roman" panose="02020603050405020304" pitchFamily="18" charset="0"/>
            </a:endParaRPr>
          </a:p>
        </p:txBody>
      </p:sp>
      <p:sp>
        <p:nvSpPr>
          <p:cNvPr id="50" name="TextBox 49"/>
          <p:cNvSpPr txBox="1"/>
          <p:nvPr/>
        </p:nvSpPr>
        <p:spPr>
          <a:xfrm>
            <a:off x="0" y="232012"/>
            <a:ext cx="9131300" cy="923330"/>
          </a:xfrm>
          <a:prstGeom prst="rect">
            <a:avLst/>
          </a:prstGeom>
          <a:noFill/>
        </p:spPr>
        <p:txBody>
          <a:bodyPr wrap="square" rtlCol="0">
            <a:spAutoFit/>
          </a:bodyPr>
          <a:lstStyle/>
          <a:p>
            <a:pPr algn="ctr"/>
            <a:r>
              <a:rPr lang="en-US" sz="5400" b="1" dirty="0">
                <a:latin typeface="Arial" pitchFamily="34" charset="0"/>
                <a:cs typeface="Arial" pitchFamily="34" charset="0"/>
              </a:rPr>
              <a:t>$250,000 Question</a:t>
            </a:r>
          </a:p>
        </p:txBody>
      </p:sp>
      <p:grpSp>
        <p:nvGrpSpPr>
          <p:cNvPr id="20" name="Group 19"/>
          <p:cNvGrpSpPr/>
          <p:nvPr/>
        </p:nvGrpSpPr>
        <p:grpSpPr>
          <a:xfrm>
            <a:off x="-34072" y="5079913"/>
            <a:ext cx="4590143" cy="673984"/>
            <a:chOff x="0" y="3843589"/>
            <a:chExt cx="9144000" cy="673984"/>
          </a:xfrm>
        </p:grpSpPr>
        <p:sp>
          <p:nvSpPr>
            <p:cNvPr id="21" name="Hexagon 2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2" name="Straight Connector 21"/>
            <p:cNvCxnSpPr>
              <a:stCxn id="21"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4519785" y="5083003"/>
            <a:ext cx="4590143" cy="673984"/>
            <a:chOff x="0" y="3843589"/>
            <a:chExt cx="9144000" cy="673984"/>
          </a:xfrm>
        </p:grpSpPr>
        <p:sp>
          <p:nvSpPr>
            <p:cNvPr id="25" name="Hexagon 24"/>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26" name="Straight Connector 25"/>
            <p:cNvCxnSpPr>
              <a:stCxn id="25"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4519785" y="5985775"/>
            <a:ext cx="4590143" cy="673984"/>
            <a:chOff x="0" y="3843589"/>
            <a:chExt cx="9144000" cy="673984"/>
          </a:xfrm>
        </p:grpSpPr>
        <p:sp>
          <p:nvSpPr>
            <p:cNvPr id="29" name="Hexagon 28"/>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30" name="Straight Connector 29"/>
            <p:cNvCxnSpPr>
              <a:stCxn id="29"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28631" y="5985014"/>
            <a:ext cx="4590143" cy="673984"/>
            <a:chOff x="0" y="3843589"/>
            <a:chExt cx="9144000" cy="673984"/>
          </a:xfrm>
          <a:solidFill>
            <a:schemeClr val="bg1"/>
          </a:solidFill>
        </p:grpSpPr>
        <p:sp>
          <p:nvSpPr>
            <p:cNvPr id="33" name="Hexagon 32"/>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51" name="Straight Connector 50"/>
            <p:cNvCxnSpPr>
              <a:stCxn id="33"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3" name="Hexagon 52"/>
          <p:cNvSpPr/>
          <p:nvPr/>
        </p:nvSpPr>
        <p:spPr>
          <a:xfrm>
            <a:off x="739275" y="5985014"/>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4" name="TextBox 53"/>
          <p:cNvSpPr txBox="1"/>
          <p:nvPr/>
        </p:nvSpPr>
        <p:spPr>
          <a:xfrm>
            <a:off x="941694" y="6077602"/>
            <a:ext cx="2822291" cy="400110"/>
          </a:xfrm>
          <a:prstGeom prst="rect">
            <a:avLst/>
          </a:prstGeom>
          <a:noFill/>
        </p:spPr>
        <p:txBody>
          <a:bodyPr wrap="square" rtlCol="0">
            <a:spAutoFit/>
          </a:bodyPr>
          <a:lstStyle/>
          <a:p>
            <a:r>
              <a:rPr lang="pl-PL" sz="2000" b="1" dirty="0">
                <a:solidFill>
                  <a:schemeClr val="bg2">
                    <a:lumMod val="95000"/>
                    <a:lumOff val="5000"/>
                  </a:schemeClr>
                </a:solidFill>
                <a:latin typeface="Arial" pitchFamily="34" charset="0"/>
                <a:cs typeface="Arial" pitchFamily="34" charset="0"/>
              </a:rPr>
              <a:t>C</a:t>
            </a:r>
            <a:r>
              <a:rPr lang="pl-PL" sz="2000" b="1" dirty="0" smtClean="0">
                <a:solidFill>
                  <a:schemeClr val="bg2">
                    <a:lumMod val="95000"/>
                    <a:lumOff val="5000"/>
                  </a:schemeClr>
                </a:solidFill>
                <a:latin typeface="Arial" pitchFamily="34" charset="0"/>
                <a:cs typeface="Arial" pitchFamily="34" charset="0"/>
              </a:rPr>
              <a:t>:</a:t>
            </a:r>
            <a:r>
              <a:rPr lang="en-US" sz="2000" b="1" dirty="0" smtClean="0">
                <a:solidFill>
                  <a:schemeClr val="bg2">
                    <a:lumMod val="95000"/>
                    <a:lumOff val="5000"/>
                  </a:schemeClr>
                </a:solidFill>
                <a:latin typeface="Arial" pitchFamily="34" charset="0"/>
                <a:cs typeface="Arial" pitchFamily="34" charset="0"/>
              </a:rPr>
              <a:t> </a:t>
            </a:r>
            <a:r>
              <a:rPr lang="ru-RU" sz="2000" b="1" dirty="0" smtClean="0">
                <a:solidFill>
                  <a:schemeClr val="bg2">
                    <a:lumMod val="95000"/>
                    <a:lumOff val="5000"/>
                  </a:schemeClr>
                </a:solidFill>
                <a:latin typeface="Arial" pitchFamily="34" charset="0"/>
                <a:cs typeface="Arial" pitchFamily="34" charset="0"/>
              </a:rPr>
              <a:t>Австралия</a:t>
            </a:r>
            <a:r>
              <a:rPr lang="pl-PL" sz="2000" b="1" dirty="0" smtClean="0">
                <a:solidFill>
                  <a:schemeClr val="bg2">
                    <a:lumMod val="95000"/>
                    <a:lumOff val="5000"/>
                  </a:schemeClr>
                </a:solidFill>
                <a:latin typeface="Arial" pitchFamily="34" charset="0"/>
                <a:cs typeface="Arial" pitchFamily="34" charset="0"/>
              </a:rPr>
              <a:t> </a:t>
            </a:r>
            <a:r>
              <a:rPr lang="en-US" sz="2000" b="1" dirty="0" smtClean="0">
                <a:solidFill>
                  <a:schemeClr val="bg2">
                    <a:lumMod val="95000"/>
                    <a:lumOff val="5000"/>
                  </a:schemeClr>
                </a:solidFill>
                <a:latin typeface="Arial" pitchFamily="34" charset="0"/>
                <a:cs typeface="Arial" pitchFamily="34" charset="0"/>
              </a:rPr>
              <a:t> </a:t>
            </a:r>
            <a:endParaRPr lang="en-US" sz="2000" b="1" dirty="0">
              <a:solidFill>
                <a:schemeClr val="bg2">
                  <a:lumMod val="95000"/>
                  <a:lumOff val="5000"/>
                </a:schemeClr>
              </a:solidFill>
              <a:latin typeface="Arial" pitchFamily="34" charset="0"/>
              <a:cs typeface="Arial" pitchFamily="34" charset="0"/>
            </a:endParaRPr>
          </a:p>
        </p:txBody>
      </p:sp>
      <p:sp>
        <p:nvSpPr>
          <p:cNvPr id="55" name="Hexagon 54"/>
          <p:cNvSpPr/>
          <p:nvPr/>
        </p:nvSpPr>
        <p:spPr>
          <a:xfrm>
            <a:off x="739275" y="5083003"/>
            <a:ext cx="3160277"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6" name="TextBox 55"/>
          <p:cNvSpPr txBox="1"/>
          <p:nvPr/>
        </p:nvSpPr>
        <p:spPr>
          <a:xfrm>
            <a:off x="929528" y="5165370"/>
            <a:ext cx="2870161" cy="400110"/>
          </a:xfrm>
          <a:prstGeom prst="rect">
            <a:avLst/>
          </a:prstGeom>
          <a:noFill/>
        </p:spPr>
        <p:txBody>
          <a:bodyPr wrap="square" rtlCol="0">
            <a:spAutoFit/>
          </a:bodyPr>
          <a:lstStyle/>
          <a:p>
            <a:r>
              <a:rPr lang="pl-PL" sz="2000" b="1" dirty="0">
                <a:solidFill>
                  <a:schemeClr val="bg2">
                    <a:lumMod val="95000"/>
                    <a:lumOff val="5000"/>
                  </a:schemeClr>
                </a:solidFill>
                <a:latin typeface="Arial" pitchFamily="34" charset="0"/>
                <a:cs typeface="Arial" pitchFamily="34" charset="0"/>
              </a:rPr>
              <a:t>A: </a:t>
            </a:r>
            <a:r>
              <a:rPr lang="ru-RU" sz="2000" b="1" dirty="0" smtClean="0">
                <a:solidFill>
                  <a:schemeClr val="bg2">
                    <a:lumMod val="95000"/>
                    <a:lumOff val="5000"/>
                  </a:schemeClr>
                </a:solidFill>
                <a:latin typeface="Arial" pitchFamily="34" charset="0"/>
                <a:cs typeface="Arial" pitchFamily="34" charset="0"/>
              </a:rPr>
              <a:t>Великобритания</a:t>
            </a:r>
            <a:endParaRPr lang="en-US" sz="2000" b="1" dirty="0">
              <a:solidFill>
                <a:schemeClr val="bg2">
                  <a:lumMod val="95000"/>
                  <a:lumOff val="5000"/>
                </a:schemeClr>
              </a:solidFill>
              <a:latin typeface="Arial" pitchFamily="34" charset="0"/>
              <a:cs typeface="Arial" pitchFamily="34" charset="0"/>
            </a:endParaRPr>
          </a:p>
        </p:txBody>
      </p:sp>
      <p:sp>
        <p:nvSpPr>
          <p:cNvPr id="57" name="Hexagon 56"/>
          <p:cNvSpPr/>
          <p:nvPr/>
        </p:nvSpPr>
        <p:spPr>
          <a:xfrm>
            <a:off x="5276808" y="599273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58" name="TextBox 57"/>
          <p:cNvSpPr txBox="1"/>
          <p:nvPr/>
        </p:nvSpPr>
        <p:spPr>
          <a:xfrm>
            <a:off x="5399047" y="6077602"/>
            <a:ext cx="2913582" cy="400110"/>
          </a:xfrm>
          <a:prstGeom prst="rect">
            <a:avLst/>
          </a:prstGeom>
          <a:noFill/>
        </p:spPr>
        <p:txBody>
          <a:bodyPr wrap="square" rtlCol="0">
            <a:spAutoFit/>
          </a:bodyPr>
          <a:lstStyle/>
          <a:p>
            <a:r>
              <a:rPr lang="pl-PL" sz="2000" b="1" dirty="0" smtClean="0">
                <a:solidFill>
                  <a:schemeClr val="bg2">
                    <a:lumMod val="95000"/>
                    <a:lumOff val="5000"/>
                  </a:schemeClr>
                </a:solidFill>
                <a:latin typeface="Arial" pitchFamily="34" charset="0"/>
                <a:cs typeface="Arial" pitchFamily="34" charset="0"/>
              </a:rPr>
              <a:t>D:</a:t>
            </a:r>
            <a:r>
              <a:rPr lang="en-US" sz="2000" b="1" dirty="0" smtClean="0">
                <a:solidFill>
                  <a:schemeClr val="bg2">
                    <a:lumMod val="95000"/>
                    <a:lumOff val="5000"/>
                  </a:schemeClr>
                </a:solidFill>
                <a:latin typeface="Arial" pitchFamily="34" charset="0"/>
                <a:cs typeface="Arial" pitchFamily="34" charset="0"/>
              </a:rPr>
              <a:t> </a:t>
            </a:r>
            <a:r>
              <a:rPr lang="ru-RU" sz="2000" b="1" dirty="0" smtClean="0">
                <a:solidFill>
                  <a:schemeClr val="bg2">
                    <a:lumMod val="95000"/>
                    <a:lumOff val="5000"/>
                  </a:schemeClr>
                </a:solidFill>
                <a:latin typeface="Arial" pitchFamily="34" charset="0"/>
                <a:cs typeface="Arial" pitchFamily="34" charset="0"/>
              </a:rPr>
              <a:t>Китай</a:t>
            </a:r>
            <a:r>
              <a:rPr lang="en-US" sz="2000" b="1" dirty="0" smtClean="0">
                <a:solidFill>
                  <a:schemeClr val="bg2">
                    <a:lumMod val="95000"/>
                    <a:lumOff val="5000"/>
                  </a:schemeClr>
                </a:solidFill>
                <a:latin typeface="Arial" pitchFamily="34" charset="0"/>
                <a:cs typeface="Arial" pitchFamily="34" charset="0"/>
              </a:rPr>
              <a:t> </a:t>
            </a:r>
            <a:endParaRPr lang="en-US" sz="2000" b="1" dirty="0">
              <a:solidFill>
                <a:schemeClr val="bg2">
                  <a:lumMod val="95000"/>
                  <a:lumOff val="5000"/>
                </a:schemeClr>
              </a:solidFill>
              <a:latin typeface="Arial" pitchFamily="34" charset="0"/>
              <a:cs typeface="Arial" pitchFamily="34" charset="0"/>
            </a:endParaRPr>
          </a:p>
        </p:txBody>
      </p:sp>
      <p:sp>
        <p:nvSpPr>
          <p:cNvPr id="59" name="Hexagon 58"/>
          <p:cNvSpPr/>
          <p:nvPr/>
        </p:nvSpPr>
        <p:spPr>
          <a:xfrm>
            <a:off x="5275700" y="507978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60" name="TextBox 59"/>
          <p:cNvSpPr txBox="1"/>
          <p:nvPr/>
        </p:nvSpPr>
        <p:spPr>
          <a:xfrm>
            <a:off x="5472742" y="5118695"/>
            <a:ext cx="2847310" cy="400110"/>
          </a:xfrm>
          <a:prstGeom prst="rect">
            <a:avLst/>
          </a:prstGeom>
          <a:noFill/>
        </p:spPr>
        <p:txBody>
          <a:bodyPr wrap="square" rtlCol="0">
            <a:spAutoFit/>
          </a:bodyPr>
          <a:lstStyle/>
          <a:p>
            <a:r>
              <a:rPr lang="pl-PL" sz="2000" b="1" dirty="0">
                <a:solidFill>
                  <a:schemeClr val="bg2">
                    <a:lumMod val="95000"/>
                    <a:lumOff val="5000"/>
                  </a:schemeClr>
                </a:solidFill>
                <a:latin typeface="Arial" pitchFamily="34" charset="0"/>
                <a:cs typeface="Arial" pitchFamily="34" charset="0"/>
              </a:rPr>
              <a:t>B</a:t>
            </a:r>
            <a:r>
              <a:rPr lang="pl-PL" sz="2000" b="1" dirty="0" smtClean="0">
                <a:solidFill>
                  <a:schemeClr val="bg2">
                    <a:lumMod val="95000"/>
                    <a:lumOff val="5000"/>
                  </a:schemeClr>
                </a:solidFill>
                <a:latin typeface="Arial" pitchFamily="34" charset="0"/>
                <a:cs typeface="Arial" pitchFamily="34" charset="0"/>
              </a:rPr>
              <a:t>:</a:t>
            </a:r>
            <a:r>
              <a:rPr lang="en-US" sz="2000" b="1" dirty="0" smtClean="0">
                <a:solidFill>
                  <a:schemeClr val="bg2">
                    <a:lumMod val="95000"/>
                    <a:lumOff val="5000"/>
                  </a:schemeClr>
                </a:solidFill>
                <a:latin typeface="Arial" pitchFamily="34" charset="0"/>
                <a:cs typeface="Arial" pitchFamily="34" charset="0"/>
              </a:rPr>
              <a:t> </a:t>
            </a:r>
            <a:r>
              <a:rPr lang="ru-RU" sz="2000" b="1" dirty="0" smtClean="0">
                <a:solidFill>
                  <a:schemeClr val="bg2">
                    <a:lumMod val="95000"/>
                    <a:lumOff val="5000"/>
                  </a:schemeClr>
                </a:solidFill>
                <a:latin typeface="Arial" pitchFamily="34" charset="0"/>
                <a:cs typeface="Arial" pitchFamily="34" charset="0"/>
              </a:rPr>
              <a:t>Беларусь</a:t>
            </a:r>
            <a:r>
              <a:rPr lang="pl-PL" sz="2000" b="1" dirty="0" smtClean="0">
                <a:solidFill>
                  <a:schemeClr val="bg2">
                    <a:lumMod val="95000"/>
                    <a:lumOff val="5000"/>
                  </a:schemeClr>
                </a:solidFill>
                <a:latin typeface="Arial" pitchFamily="34" charset="0"/>
                <a:cs typeface="Arial" pitchFamily="34" charset="0"/>
              </a:rPr>
              <a:t> </a:t>
            </a:r>
            <a:endParaRPr lang="en-US" sz="1800" b="1" dirty="0">
              <a:solidFill>
                <a:schemeClr val="bg2">
                  <a:lumMod val="95000"/>
                  <a:lumOff val="5000"/>
                </a:schemeClr>
              </a:solidFill>
              <a:latin typeface="Arial" pitchFamily="34" charset="0"/>
              <a:cs typeface="Arial" pitchFamily="34" charset="0"/>
            </a:endParaRPr>
          </a:p>
        </p:txBody>
      </p:sp>
      <p:grpSp>
        <p:nvGrpSpPr>
          <p:cNvPr id="61" name="Group 60"/>
          <p:cNvGrpSpPr/>
          <p:nvPr/>
        </p:nvGrpSpPr>
        <p:grpSpPr>
          <a:xfrm>
            <a:off x="5282188" y="4124723"/>
            <a:ext cx="3834227" cy="673984"/>
            <a:chOff x="5282188" y="4124723"/>
            <a:chExt cx="3834227" cy="673984"/>
          </a:xfrm>
        </p:grpSpPr>
        <p:grpSp>
          <p:nvGrpSpPr>
            <p:cNvPr id="62" name="Group 61"/>
            <p:cNvGrpSpPr/>
            <p:nvPr/>
          </p:nvGrpSpPr>
          <p:grpSpPr>
            <a:xfrm>
              <a:off x="5282188" y="4124723"/>
              <a:ext cx="3834227" cy="673984"/>
              <a:chOff x="1505857" y="3843589"/>
              <a:chExt cx="7638143" cy="673984"/>
            </a:xfrm>
            <a:solidFill>
              <a:srgbClr val="480048"/>
            </a:solidFill>
          </p:grpSpPr>
          <p:sp>
            <p:nvSpPr>
              <p:cNvPr id="64" name="Hexagon 63">
                <a:hlinkClick r:id="" action="ppaction://noaction"/>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65" name="Straight Connector 64"/>
              <p:cNvCxnSpPr>
                <a:stCxn id="64"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63" name="TextBox 62">
              <a:hlinkClick r:id="" action="ppaction://noaction"/>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38" name="Group 37"/>
          <p:cNvGrpSpPr/>
          <p:nvPr/>
        </p:nvGrpSpPr>
        <p:grpSpPr>
          <a:xfrm>
            <a:off x="-31329" y="4127712"/>
            <a:ext cx="3810078" cy="673984"/>
            <a:chOff x="211394" y="3843589"/>
            <a:chExt cx="7590035" cy="673984"/>
          </a:xfrm>
          <a:solidFill>
            <a:srgbClr val="480048"/>
          </a:solidFill>
        </p:grpSpPr>
        <p:cxnSp>
          <p:nvCxnSpPr>
            <p:cNvPr id="39" name="Straight Connector 38"/>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40" name="Hexagon 39"/>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41"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42" name="Picture 41">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43" name="Picture 42">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2" name="stufe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391641" y="14313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5500"/>
                            </p:stCondLst>
                            <p:childTnLst>
                              <p:par>
                                <p:cTn id="23" presetID="10" presetClass="entr" presetSubtype="0" fill="hold" grpId="0" nodeType="after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4"/>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4"/>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6"/>
                  </p:tgtEl>
                </p:cond>
              </p:nextCondLst>
            </p:seq>
            <p:seq concurrent="1" nextAc="seek">
              <p:cTn id="40" restart="whenNotActive" fill="hold" evtFilter="cancelBubble" nodeType="interactiveSeq">
                <p:stCondLst>
                  <p:cond evt="onClick" delay="0">
                    <p:tgtEl>
                      <p:spTgt spid="6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60"/>
                  </p:tgtEl>
                </p:cond>
              </p:nextCondLst>
            </p:seq>
            <p:seq concurrent="1" nextAc="seek">
              <p:cTn id="45" restart="whenNotActive" fill="hold" evtFilter="cancelBubble" nodeType="interactiveSeq">
                <p:stCondLst>
                  <p:cond evt="onClick" delay="0">
                    <p:tgtEl>
                      <p:spTgt spid="5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6039" fill="hold"/>
                                        <p:tgtEl>
                                          <p:spTgt spid="2"/>
                                        </p:tgtEl>
                                      </p:cBhvr>
                                    </p:cmd>
                                  </p:childTnLst>
                                </p:cTn>
                              </p:par>
                            </p:childTnLst>
                          </p:cTn>
                        </p:par>
                      </p:childTnLst>
                    </p:cTn>
                  </p:par>
                </p:childTnLst>
              </p:cTn>
              <p:nextCondLst>
                <p:cond evt="onClick" delay="0">
                  <p:tgtEl>
                    <p:spTgt spid="2"/>
                  </p:tgtEl>
                </p:cond>
              </p:nextCondLst>
            </p:seq>
            <p:audio>
              <p:cMediaNode vol="80000">
                <p:cTn id="55" fill="hold" display="0">
                  <p:stCondLst>
                    <p:cond delay="indefinite"/>
                  </p:stCondLst>
                  <p:endCondLst>
                    <p:cond evt="onStopAudio" delay="0">
                      <p:tgtEl>
                        <p:sldTgt/>
                      </p:tgtEl>
                    </p:cond>
                  </p:endCondLst>
                </p:cTn>
                <p:tgtEl>
                  <p:spTgt spid="2"/>
                </p:tgtEl>
              </p:cMediaNode>
            </p:audio>
          </p:childTnLst>
        </p:cTn>
      </p:par>
    </p:tnLst>
    <p:bldLst>
      <p:bldP spid="49" grpId="0" autoUpdateAnimBg="0"/>
      <p:bldP spid="53" grpId="0" animBg="1"/>
      <p:bldP spid="54" grpId="0"/>
      <p:bldP spid="55" grpId="0" animBg="1"/>
      <p:bldP spid="56" grpId="0"/>
      <p:bldP spid="57" grpId="0" animBg="1"/>
      <p:bldP spid="58" grpId="0"/>
      <p:bldP spid="59"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Эпоха античности</a:t>
            </a:r>
            <a:endParaRPr lang="ru-RU" dirty="0"/>
          </a:p>
        </p:txBody>
      </p:sp>
      <p:sp>
        <p:nvSpPr>
          <p:cNvPr id="3" name="Объект 2"/>
          <p:cNvSpPr>
            <a:spLocks noGrp="1"/>
          </p:cNvSpPr>
          <p:nvPr>
            <p:ph sz="half" idx="1"/>
          </p:nvPr>
        </p:nvSpPr>
        <p:spPr>
          <a:xfrm>
            <a:off x="179512" y="1196752"/>
            <a:ext cx="4316288" cy="5976664"/>
          </a:xfrm>
        </p:spPr>
        <p:txBody>
          <a:bodyPr>
            <a:normAutofit fontScale="47500" lnSpcReduction="20000"/>
          </a:bodyPr>
          <a:lstStyle/>
          <a:p>
            <a:pPr marL="0" indent="0">
              <a:lnSpc>
                <a:spcPct val="115000"/>
              </a:lnSpc>
              <a:spcAft>
                <a:spcPts val="1000"/>
              </a:spcAft>
              <a:buNone/>
            </a:pPr>
            <a:r>
              <a:rPr lang="ru-RU" sz="5100" dirty="0" smtClean="0">
                <a:solidFill>
                  <a:srgbClr val="000000"/>
                </a:solidFill>
                <a:effectLst/>
                <a:latin typeface="Arial"/>
                <a:ea typeface="Calibri"/>
                <a:cs typeface="Times New Roman"/>
              </a:rPr>
              <a:t>Почитание матерей много веков назад существовало еще в Древней Греции. Жители этой сказочной страны поклонялись в один из весенних дней Гее — матери всех богов. Древние кельты чествовали в праздничный день богиню </a:t>
            </a:r>
            <a:r>
              <a:rPr lang="ru-RU" sz="5100" dirty="0" err="1" smtClean="0">
                <a:solidFill>
                  <a:srgbClr val="000000"/>
                </a:solidFill>
                <a:effectLst/>
                <a:latin typeface="Arial"/>
                <a:ea typeface="Calibri"/>
                <a:cs typeface="Times New Roman"/>
              </a:rPr>
              <a:t>Бриджит</a:t>
            </a:r>
            <a:r>
              <a:rPr lang="ru-RU" sz="5100" dirty="0" smtClean="0">
                <a:solidFill>
                  <a:srgbClr val="000000"/>
                </a:solidFill>
                <a:effectLst/>
                <a:latin typeface="Arial"/>
                <a:ea typeface="Calibri"/>
                <a:cs typeface="Times New Roman"/>
              </a:rPr>
              <a:t>, а у римлян существовал трехдневный мартовский праздник, в который они воспевали родительницу своих покровителей — Кибеле</a:t>
            </a:r>
            <a:r>
              <a:rPr lang="ru-RU" dirty="0" smtClean="0">
                <a:solidFill>
                  <a:srgbClr val="000000"/>
                </a:solidFill>
                <a:effectLst/>
                <a:latin typeface="Arial"/>
                <a:ea typeface="Calibri"/>
                <a:cs typeface="Times New Roman"/>
              </a:rPr>
              <a:t>.</a:t>
            </a:r>
            <a:endParaRPr lang="ru-RU" sz="2800" dirty="0">
              <a:ea typeface="Calibri"/>
              <a:cs typeface="Times New Roman"/>
            </a:endParaRPr>
          </a:p>
          <a:p>
            <a:endParaRPr lang="ru-RU" dirty="0"/>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27984" y="3789040"/>
            <a:ext cx="1959381" cy="2449227"/>
          </a:xfrm>
        </p:spPr>
      </p:pic>
      <p:pic>
        <p:nvPicPr>
          <p:cNvPr id="1026" name="Picture 2" descr="D:\работа\КК\im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107" y="1196752"/>
            <a:ext cx="3306912" cy="24801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работа\КК\126524472_e5986765c573ccdede3823f68d0348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060848"/>
            <a:ext cx="2293591" cy="390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73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5" y="772536"/>
            <a:ext cx="5056371" cy="4978581"/>
          </a:xfrm>
          <a:prstGeom prst="rect">
            <a:avLst/>
          </a:prstGeom>
          <a:effectLst>
            <a:outerShdw blurRad="50800" dist="38100" dir="8100000" algn="tr" rotWithShape="0">
              <a:prstClr val="black">
                <a:alpha val="40000"/>
              </a:prstClr>
            </a:outerShdw>
          </a:effectLst>
        </p:spPr>
      </p:pic>
      <p:sp>
        <p:nvSpPr>
          <p:cNvPr id="42" name="Rectangle 2"/>
          <p:cNvSpPr>
            <a:spLocks noChangeArrowheads="1"/>
          </p:cNvSpPr>
          <p:nvPr/>
        </p:nvSpPr>
        <p:spPr bwMode="auto">
          <a:xfrm>
            <a:off x="6250675" y="981514"/>
            <a:ext cx="2156345" cy="4955273"/>
          </a:xfrm>
          <a:prstGeom prst="rect">
            <a:avLst/>
          </a:prstGeom>
          <a:solidFill>
            <a:srgbClr val="480048"/>
          </a:solidFill>
          <a:ln w="76200">
            <a:noFill/>
            <a:headEnd/>
            <a:tailEnd/>
          </a:ln>
          <a:effectLst>
            <a:outerShdw blurRad="50800" dist="38100" dir="8100000" algn="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n-US" dirty="0"/>
          </a:p>
        </p:txBody>
      </p:sp>
      <p:sp>
        <p:nvSpPr>
          <p:cNvPr id="43" name="Rectangle 4"/>
          <p:cNvSpPr>
            <a:spLocks noChangeArrowheads="1"/>
          </p:cNvSpPr>
          <p:nvPr/>
        </p:nvSpPr>
        <p:spPr bwMode="auto">
          <a:xfrm>
            <a:off x="6246886" y="1125180"/>
            <a:ext cx="2160134" cy="322263"/>
          </a:xfrm>
          <a:prstGeom prst="rect">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Text Box 38"/>
          <p:cNvSpPr txBox="1">
            <a:spLocks noChangeArrowheads="1"/>
          </p:cNvSpPr>
          <p:nvPr/>
        </p:nvSpPr>
        <p:spPr bwMode="auto">
          <a:xfrm>
            <a:off x="6246886" y="1044064"/>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 Million</a:t>
            </a:r>
            <a:endParaRPr lang="en-US" b="1" dirty="0">
              <a:solidFill>
                <a:srgbClr val="FFFF00"/>
              </a:solidFill>
            </a:endParaRPr>
          </a:p>
        </p:txBody>
      </p:sp>
      <p:sp>
        <p:nvSpPr>
          <p:cNvPr id="45" name="Text Box 39"/>
          <p:cNvSpPr txBox="1">
            <a:spLocks noChangeArrowheads="1"/>
          </p:cNvSpPr>
          <p:nvPr/>
        </p:nvSpPr>
        <p:spPr bwMode="auto">
          <a:xfrm>
            <a:off x="6250674" y="1364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$500,000</a:t>
            </a:r>
            <a:endParaRPr lang="en-US" b="1" dirty="0"/>
          </a:p>
        </p:txBody>
      </p:sp>
      <p:sp>
        <p:nvSpPr>
          <p:cNvPr id="46" name="Text Box 40"/>
          <p:cNvSpPr txBox="1">
            <a:spLocks noChangeArrowheads="1"/>
          </p:cNvSpPr>
          <p:nvPr/>
        </p:nvSpPr>
        <p:spPr bwMode="auto">
          <a:xfrm>
            <a:off x="6246886" y="1669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$250,000</a:t>
            </a:r>
            <a:endParaRPr lang="en-US" b="1" dirty="0"/>
          </a:p>
        </p:txBody>
      </p:sp>
      <p:sp>
        <p:nvSpPr>
          <p:cNvPr id="47" name="Text Box 41"/>
          <p:cNvSpPr txBox="1">
            <a:spLocks noChangeArrowheads="1"/>
          </p:cNvSpPr>
          <p:nvPr/>
        </p:nvSpPr>
        <p:spPr bwMode="auto">
          <a:xfrm>
            <a:off x="6246886" y="1974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$125,000</a:t>
            </a:r>
            <a:endParaRPr lang="en-US" b="1" dirty="0"/>
          </a:p>
        </p:txBody>
      </p:sp>
      <p:sp>
        <p:nvSpPr>
          <p:cNvPr id="48" name="Text Box 42"/>
          <p:cNvSpPr txBox="1">
            <a:spLocks noChangeArrowheads="1"/>
          </p:cNvSpPr>
          <p:nvPr/>
        </p:nvSpPr>
        <p:spPr bwMode="auto">
          <a:xfrm>
            <a:off x="6246886" y="22575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$64,000</a:t>
            </a:r>
            <a:endParaRPr lang="en-US" b="1" dirty="0"/>
          </a:p>
        </p:txBody>
      </p:sp>
      <p:sp>
        <p:nvSpPr>
          <p:cNvPr id="49" name="Text Box 43"/>
          <p:cNvSpPr txBox="1">
            <a:spLocks noChangeArrowheads="1"/>
          </p:cNvSpPr>
          <p:nvPr/>
        </p:nvSpPr>
        <p:spPr bwMode="auto">
          <a:xfrm>
            <a:off x="6246886" y="2562331"/>
            <a:ext cx="2159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$32,000</a:t>
            </a:r>
            <a:endParaRPr lang="en-US" b="1" dirty="0">
              <a:solidFill>
                <a:srgbClr val="FFFF00"/>
              </a:solidFill>
            </a:endParaRPr>
          </a:p>
        </p:txBody>
      </p:sp>
      <p:sp>
        <p:nvSpPr>
          <p:cNvPr id="50" name="Text Box 44"/>
          <p:cNvSpPr txBox="1">
            <a:spLocks noChangeArrowheads="1"/>
          </p:cNvSpPr>
          <p:nvPr/>
        </p:nvSpPr>
        <p:spPr bwMode="auto">
          <a:xfrm>
            <a:off x="6250674" y="28887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$16,000</a:t>
            </a:r>
            <a:endParaRPr lang="en-US" b="1" dirty="0"/>
          </a:p>
        </p:txBody>
      </p:sp>
      <p:sp>
        <p:nvSpPr>
          <p:cNvPr id="51" name="Text Box 45"/>
          <p:cNvSpPr txBox="1">
            <a:spLocks noChangeArrowheads="1"/>
          </p:cNvSpPr>
          <p:nvPr/>
        </p:nvSpPr>
        <p:spPr bwMode="auto">
          <a:xfrm>
            <a:off x="6246886" y="3193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$8,000</a:t>
            </a:r>
            <a:endParaRPr lang="en-US" b="1" dirty="0"/>
          </a:p>
        </p:txBody>
      </p:sp>
      <p:sp>
        <p:nvSpPr>
          <p:cNvPr id="52" name="Text Box 46"/>
          <p:cNvSpPr txBox="1">
            <a:spLocks noChangeArrowheads="1"/>
          </p:cNvSpPr>
          <p:nvPr/>
        </p:nvSpPr>
        <p:spPr bwMode="auto">
          <a:xfrm>
            <a:off x="6246887" y="3498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$4,000</a:t>
            </a:r>
            <a:endParaRPr lang="en-US" b="1" dirty="0"/>
          </a:p>
        </p:txBody>
      </p:sp>
      <p:sp>
        <p:nvSpPr>
          <p:cNvPr id="53" name="Text Box 47"/>
          <p:cNvSpPr txBox="1">
            <a:spLocks noChangeArrowheads="1"/>
          </p:cNvSpPr>
          <p:nvPr/>
        </p:nvSpPr>
        <p:spPr bwMode="auto">
          <a:xfrm>
            <a:off x="6250674" y="38031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$2,000</a:t>
            </a:r>
            <a:endParaRPr lang="en-US" b="1" dirty="0"/>
          </a:p>
        </p:txBody>
      </p:sp>
      <p:sp>
        <p:nvSpPr>
          <p:cNvPr id="54" name="Text Box 48"/>
          <p:cNvSpPr txBox="1">
            <a:spLocks noChangeArrowheads="1"/>
          </p:cNvSpPr>
          <p:nvPr/>
        </p:nvSpPr>
        <p:spPr bwMode="auto">
          <a:xfrm>
            <a:off x="6250674" y="4107939"/>
            <a:ext cx="215634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FFFF00"/>
                </a:solidFill>
                <a:latin typeface="Arial" charset="0"/>
              </a:rPr>
              <a:t>$1,000</a:t>
            </a:r>
          </a:p>
        </p:txBody>
      </p:sp>
      <p:sp>
        <p:nvSpPr>
          <p:cNvPr id="55" name="Text Box 49"/>
          <p:cNvSpPr txBox="1">
            <a:spLocks noChangeArrowheads="1"/>
          </p:cNvSpPr>
          <p:nvPr/>
        </p:nvSpPr>
        <p:spPr bwMode="auto">
          <a:xfrm>
            <a:off x="6246886" y="44127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$500</a:t>
            </a:r>
            <a:endParaRPr lang="en-US" b="1" dirty="0"/>
          </a:p>
        </p:txBody>
      </p:sp>
      <p:sp>
        <p:nvSpPr>
          <p:cNvPr id="56" name="Text Box 50"/>
          <p:cNvSpPr txBox="1">
            <a:spLocks noChangeArrowheads="1"/>
          </p:cNvSpPr>
          <p:nvPr/>
        </p:nvSpPr>
        <p:spPr bwMode="auto">
          <a:xfrm>
            <a:off x="6246886" y="47175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$300</a:t>
            </a:r>
            <a:endParaRPr lang="en-US" b="1" dirty="0"/>
          </a:p>
        </p:txBody>
      </p:sp>
      <p:sp>
        <p:nvSpPr>
          <p:cNvPr id="58" name="Text Box 51"/>
          <p:cNvSpPr txBox="1">
            <a:spLocks noChangeArrowheads="1"/>
          </p:cNvSpPr>
          <p:nvPr/>
        </p:nvSpPr>
        <p:spPr bwMode="auto">
          <a:xfrm>
            <a:off x="6246886" y="5022339"/>
            <a:ext cx="21596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$200</a:t>
            </a:r>
            <a:endParaRPr lang="en-US" b="1" dirty="0"/>
          </a:p>
        </p:txBody>
      </p:sp>
      <p:sp>
        <p:nvSpPr>
          <p:cNvPr id="59" name="Text Box 51"/>
          <p:cNvSpPr txBox="1">
            <a:spLocks noChangeArrowheads="1"/>
          </p:cNvSpPr>
          <p:nvPr/>
        </p:nvSpPr>
        <p:spPr bwMode="auto">
          <a:xfrm>
            <a:off x="6250676" y="5311219"/>
            <a:ext cx="21558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latin typeface="Arial" charset="0"/>
              </a:rPr>
              <a:t>$100</a:t>
            </a:r>
            <a:endParaRPr lang="en-US" b="1" dirty="0"/>
          </a:p>
        </p:txBody>
      </p:sp>
    </p:spTree>
    <p:extLst>
      <p:ext uri="{BB962C8B-B14F-4D97-AF65-F5344CB8AC3E}">
        <p14:creationId xmlns:p14="http://schemas.microsoft.com/office/powerpoint/2010/main" val="991796412"/>
      </p:ext>
    </p:extLst>
  </p:cSld>
  <p:clrMapOvr>
    <a:masterClrMapping/>
  </p:clrMapOvr>
  <mc:AlternateContent xmlns:mc="http://schemas.openxmlformats.org/markup-compatibility/2006" xmlns:p14="http://schemas.microsoft.com/office/powerpoint/2010/main">
    <mc:Choice Requires="p14">
      <p:transition p14:dur="10" advTm="4000"/>
    </mc:Choice>
    <mc:Fallback xmlns="">
      <p:transition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grpSp>
        <p:nvGrpSpPr>
          <p:cNvPr id="109" name="Group 33"/>
          <p:cNvGrpSpPr/>
          <p:nvPr/>
        </p:nvGrpSpPr>
        <p:grpSpPr>
          <a:xfrm>
            <a:off x="-518615" y="174799"/>
            <a:ext cx="10112991" cy="1067147"/>
            <a:chOff x="0" y="3843589"/>
            <a:chExt cx="9144000" cy="673984"/>
          </a:xfrm>
        </p:grpSpPr>
        <p:sp>
          <p:nvSpPr>
            <p:cNvPr id="110" name="Hexagon 34"/>
            <p:cNvSpPr/>
            <p:nvPr/>
          </p:nvSpPr>
          <p:spPr>
            <a:xfrm>
              <a:off x="1505857" y="3843589"/>
              <a:ext cx="6295572" cy="673984"/>
            </a:xfrm>
            <a:prstGeom prst="hexagon">
              <a:avLst/>
            </a:prstGeom>
            <a:solidFill>
              <a:srgbClr val="480048"/>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111" name="Straight Connector 35"/>
            <p:cNvCxnSpPr>
              <a:stCxn id="110"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2" name="Straight Connector 3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13" name="Text Box 75"/>
          <p:cNvSpPr txBox="1">
            <a:spLocks noChangeArrowheads="1"/>
          </p:cNvSpPr>
          <p:nvPr/>
        </p:nvSpPr>
        <p:spPr bwMode="auto">
          <a:xfrm>
            <a:off x="21372" y="1900445"/>
            <a:ext cx="91099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sz="4000" b="1" dirty="0" smtClean="0">
                <a:solidFill>
                  <a:schemeClr val="bg2">
                    <a:lumMod val="95000"/>
                    <a:lumOff val="5000"/>
                  </a:schemeClr>
                </a:solidFill>
              </a:rPr>
              <a:t>В какой стране истоки праздника носят религиозный характер</a:t>
            </a:r>
            <a:r>
              <a:rPr lang="en-US" sz="4000" b="1" dirty="0" smtClean="0">
                <a:solidFill>
                  <a:schemeClr val="bg2">
                    <a:lumMod val="95000"/>
                    <a:lumOff val="5000"/>
                  </a:schemeClr>
                </a:solidFill>
              </a:rPr>
              <a:t>? </a:t>
            </a:r>
            <a:endParaRPr lang="en-US" sz="4000" b="1" dirty="0">
              <a:solidFill>
                <a:schemeClr val="bg2">
                  <a:lumMod val="95000"/>
                  <a:lumOff val="5000"/>
                </a:schemeClr>
              </a:solidFill>
            </a:endParaRPr>
          </a:p>
        </p:txBody>
      </p:sp>
      <p:sp>
        <p:nvSpPr>
          <p:cNvPr id="114" name="TextBox 113"/>
          <p:cNvSpPr txBox="1"/>
          <p:nvPr/>
        </p:nvSpPr>
        <p:spPr>
          <a:xfrm>
            <a:off x="0" y="232012"/>
            <a:ext cx="9131300" cy="923330"/>
          </a:xfrm>
          <a:prstGeom prst="rect">
            <a:avLst/>
          </a:prstGeom>
          <a:noFill/>
        </p:spPr>
        <p:txBody>
          <a:bodyPr wrap="square" rtlCol="0">
            <a:spAutoFit/>
          </a:bodyPr>
          <a:lstStyle/>
          <a:p>
            <a:pPr algn="ctr"/>
            <a:r>
              <a:rPr lang="en-US" sz="5400" b="1" dirty="0" smtClean="0">
                <a:latin typeface="Arial" pitchFamily="34" charset="0"/>
                <a:cs typeface="Arial" pitchFamily="34" charset="0"/>
              </a:rPr>
              <a:t>$</a:t>
            </a:r>
            <a:r>
              <a:rPr lang="ru-RU" sz="5400" b="1" dirty="0" smtClean="0">
                <a:latin typeface="Arial" pitchFamily="34" charset="0"/>
                <a:cs typeface="Arial" pitchFamily="34" charset="0"/>
              </a:rPr>
              <a:t>1 ,0</a:t>
            </a:r>
            <a:r>
              <a:rPr lang="en-US" sz="5400" b="1" dirty="0" smtClean="0">
                <a:latin typeface="Arial" pitchFamily="34" charset="0"/>
                <a:cs typeface="Arial" pitchFamily="34" charset="0"/>
              </a:rPr>
              <a:t>00,000 </a:t>
            </a:r>
            <a:r>
              <a:rPr lang="en-US" sz="5400" b="1" dirty="0">
                <a:latin typeface="Arial" pitchFamily="34" charset="0"/>
                <a:cs typeface="Arial" pitchFamily="34" charset="0"/>
              </a:rPr>
              <a:t>Question</a:t>
            </a:r>
          </a:p>
        </p:txBody>
      </p:sp>
      <p:grpSp>
        <p:nvGrpSpPr>
          <p:cNvPr id="115" name="Group 19"/>
          <p:cNvGrpSpPr/>
          <p:nvPr/>
        </p:nvGrpSpPr>
        <p:grpSpPr>
          <a:xfrm>
            <a:off x="-34072" y="5079913"/>
            <a:ext cx="4590143" cy="673984"/>
            <a:chOff x="0" y="3843589"/>
            <a:chExt cx="9144000" cy="673984"/>
          </a:xfrm>
        </p:grpSpPr>
        <p:sp>
          <p:nvSpPr>
            <p:cNvPr id="116" name="Hexagon 20"/>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117" name="Straight Connector 21"/>
            <p:cNvCxnSpPr>
              <a:stCxn id="116"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8" name="Straight Connector 22"/>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19" name="Group 23"/>
          <p:cNvGrpSpPr/>
          <p:nvPr/>
        </p:nvGrpSpPr>
        <p:grpSpPr>
          <a:xfrm>
            <a:off x="4519785" y="5083003"/>
            <a:ext cx="4590143" cy="673984"/>
            <a:chOff x="0" y="3843589"/>
            <a:chExt cx="9144000" cy="673984"/>
          </a:xfrm>
        </p:grpSpPr>
        <p:sp>
          <p:nvSpPr>
            <p:cNvPr id="120" name="Hexagon 24"/>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121" name="Straight Connector 25"/>
            <p:cNvCxnSpPr>
              <a:stCxn id="120"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2" name="Straight Connector 26"/>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23" name="Group 27"/>
          <p:cNvGrpSpPr/>
          <p:nvPr/>
        </p:nvGrpSpPr>
        <p:grpSpPr>
          <a:xfrm>
            <a:off x="4519785" y="5985775"/>
            <a:ext cx="4590143" cy="673984"/>
            <a:chOff x="0" y="3843589"/>
            <a:chExt cx="9144000" cy="673984"/>
          </a:xfrm>
        </p:grpSpPr>
        <p:sp>
          <p:nvSpPr>
            <p:cNvPr id="124" name="Hexagon 28"/>
            <p:cNvSpPr/>
            <p:nvPr/>
          </p:nvSpPr>
          <p:spPr>
            <a:xfrm>
              <a:off x="1505857" y="3843589"/>
              <a:ext cx="6295572" cy="673984"/>
            </a:xfrm>
            <a:prstGeom prst="hexagon">
              <a:avLst/>
            </a:prstGeom>
            <a:solidFill>
              <a:schemeClr val="bg1"/>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125" name="Straight Connector 29"/>
            <p:cNvCxnSpPr>
              <a:stCxn id="124" idx="0"/>
            </p:cNvCxnSpPr>
            <p:nvPr/>
          </p:nvCxnSpPr>
          <p:spPr>
            <a:xfrm>
              <a:off x="7801429" y="4180581"/>
              <a:ext cx="1342571" cy="7723"/>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6" name="Straight Connector 30"/>
            <p:cNvCxnSpPr/>
            <p:nvPr/>
          </p:nvCxnSpPr>
          <p:spPr>
            <a:xfrm>
              <a:off x="0" y="4190999"/>
              <a:ext cx="1505857" cy="5028"/>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127" name="Group 31"/>
          <p:cNvGrpSpPr/>
          <p:nvPr/>
        </p:nvGrpSpPr>
        <p:grpSpPr>
          <a:xfrm>
            <a:off x="-28631" y="5985014"/>
            <a:ext cx="4590143" cy="673984"/>
            <a:chOff x="0" y="3843589"/>
            <a:chExt cx="9144000" cy="673984"/>
          </a:xfrm>
          <a:solidFill>
            <a:schemeClr val="bg1"/>
          </a:solidFill>
        </p:grpSpPr>
        <p:sp>
          <p:nvSpPr>
            <p:cNvPr id="128" name="Hexagon 32"/>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129" name="Straight Connector 50"/>
            <p:cNvCxnSpPr>
              <a:stCxn id="128"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0" name="Straight Connector 51"/>
            <p:cNvCxnSpPr/>
            <p:nvPr/>
          </p:nvCxnSpPr>
          <p:spPr>
            <a:xfrm>
              <a:off x="0" y="4190999"/>
              <a:ext cx="1505857" cy="5028"/>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31" name="Hexagon 52"/>
          <p:cNvSpPr/>
          <p:nvPr/>
        </p:nvSpPr>
        <p:spPr>
          <a:xfrm>
            <a:off x="739275" y="5079912"/>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32" name="TextBox 131"/>
          <p:cNvSpPr txBox="1"/>
          <p:nvPr/>
        </p:nvSpPr>
        <p:spPr>
          <a:xfrm>
            <a:off x="941694" y="5172500"/>
            <a:ext cx="2986487" cy="400110"/>
          </a:xfrm>
          <a:prstGeom prst="rect">
            <a:avLst/>
          </a:prstGeom>
          <a:noFill/>
        </p:spPr>
        <p:txBody>
          <a:bodyPr wrap="square" rtlCol="0">
            <a:spAutoFit/>
          </a:bodyPr>
          <a:lstStyle/>
          <a:p>
            <a:r>
              <a:rPr lang="pl-PL" sz="1800" b="1" dirty="0">
                <a:solidFill>
                  <a:schemeClr val="bg2">
                    <a:lumMod val="95000"/>
                    <a:lumOff val="5000"/>
                  </a:schemeClr>
                </a:solidFill>
                <a:latin typeface="Arial" pitchFamily="34" charset="0"/>
                <a:cs typeface="Arial" pitchFamily="34" charset="0"/>
              </a:rPr>
              <a:t>A: </a:t>
            </a:r>
            <a:r>
              <a:rPr lang="ru-RU" sz="2000" b="1" dirty="0" smtClean="0">
                <a:solidFill>
                  <a:schemeClr val="bg2">
                    <a:lumMod val="95000"/>
                    <a:lumOff val="5000"/>
                  </a:schemeClr>
                </a:solidFill>
                <a:latin typeface="Arial" pitchFamily="34" charset="0"/>
                <a:cs typeface="Arial" pitchFamily="34" charset="0"/>
              </a:rPr>
              <a:t>Франция</a:t>
            </a:r>
            <a:endParaRPr lang="en-US" sz="2000" b="1" dirty="0">
              <a:solidFill>
                <a:schemeClr val="bg2">
                  <a:lumMod val="95000"/>
                  <a:lumOff val="5000"/>
                </a:schemeClr>
              </a:solidFill>
              <a:latin typeface="Arial" pitchFamily="34" charset="0"/>
              <a:cs typeface="Arial" pitchFamily="34" charset="0"/>
            </a:endParaRPr>
          </a:p>
        </p:txBody>
      </p:sp>
      <p:sp>
        <p:nvSpPr>
          <p:cNvPr id="133" name="Hexagon 54"/>
          <p:cNvSpPr/>
          <p:nvPr/>
        </p:nvSpPr>
        <p:spPr>
          <a:xfrm>
            <a:off x="5280027" y="5090057"/>
            <a:ext cx="3160277" cy="673984"/>
          </a:xfrm>
          <a:prstGeom prst="hexagon">
            <a:avLst/>
          </a:prstGeom>
          <a:solidFill>
            <a:srgbClr val="21C7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34" name="TextBox 133"/>
          <p:cNvSpPr txBox="1"/>
          <p:nvPr/>
        </p:nvSpPr>
        <p:spPr>
          <a:xfrm>
            <a:off x="5470280" y="5172424"/>
            <a:ext cx="2870161" cy="369332"/>
          </a:xfrm>
          <a:prstGeom prst="rect">
            <a:avLst/>
          </a:prstGeom>
          <a:noFill/>
        </p:spPr>
        <p:txBody>
          <a:bodyPr wrap="square" rtlCol="0">
            <a:spAutoFit/>
          </a:bodyPr>
          <a:lstStyle/>
          <a:p>
            <a:r>
              <a:rPr lang="pl-PL" sz="1800" b="1" dirty="0">
                <a:solidFill>
                  <a:schemeClr val="bg2">
                    <a:lumMod val="95000"/>
                    <a:lumOff val="5000"/>
                  </a:schemeClr>
                </a:solidFill>
                <a:latin typeface="Arial" pitchFamily="34" charset="0"/>
                <a:cs typeface="Arial" pitchFamily="34" charset="0"/>
              </a:rPr>
              <a:t>B: </a:t>
            </a:r>
            <a:r>
              <a:rPr lang="ru-RU" sz="1800" b="1" dirty="0" smtClean="0">
                <a:solidFill>
                  <a:schemeClr val="bg2">
                    <a:lumMod val="95000"/>
                    <a:lumOff val="5000"/>
                  </a:schemeClr>
                </a:solidFill>
                <a:latin typeface="Arial" pitchFamily="34" charset="0"/>
                <a:cs typeface="Arial" pitchFamily="34" charset="0"/>
              </a:rPr>
              <a:t>Беларусь</a:t>
            </a:r>
            <a:endParaRPr lang="en-US" sz="1800" b="1" dirty="0">
              <a:solidFill>
                <a:schemeClr val="bg2">
                  <a:lumMod val="95000"/>
                  <a:lumOff val="5000"/>
                </a:schemeClr>
              </a:solidFill>
              <a:latin typeface="Arial" pitchFamily="34" charset="0"/>
              <a:cs typeface="Arial" pitchFamily="34" charset="0"/>
            </a:endParaRPr>
          </a:p>
        </p:txBody>
      </p:sp>
      <p:sp>
        <p:nvSpPr>
          <p:cNvPr id="135" name="Hexagon 56"/>
          <p:cNvSpPr/>
          <p:nvPr/>
        </p:nvSpPr>
        <p:spPr>
          <a:xfrm>
            <a:off x="5276808" y="599273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36" name="TextBox 135"/>
          <p:cNvSpPr txBox="1"/>
          <p:nvPr/>
        </p:nvSpPr>
        <p:spPr>
          <a:xfrm>
            <a:off x="5472130" y="6080084"/>
            <a:ext cx="2913582" cy="369332"/>
          </a:xfrm>
          <a:prstGeom prst="rect">
            <a:avLst/>
          </a:prstGeom>
          <a:noFill/>
        </p:spPr>
        <p:txBody>
          <a:bodyPr wrap="square" rtlCol="0">
            <a:spAutoFit/>
          </a:bodyPr>
          <a:lstStyle/>
          <a:p>
            <a:r>
              <a:rPr lang="pl-PL" sz="1800" b="1" dirty="0">
                <a:solidFill>
                  <a:schemeClr val="bg2">
                    <a:lumMod val="95000"/>
                    <a:lumOff val="5000"/>
                  </a:schemeClr>
                </a:solidFill>
                <a:latin typeface="Arial" pitchFamily="34" charset="0"/>
                <a:cs typeface="Arial" pitchFamily="34" charset="0"/>
              </a:rPr>
              <a:t>D: </a:t>
            </a:r>
            <a:r>
              <a:rPr lang="ru-RU" sz="1800" b="1" dirty="0" smtClean="0">
                <a:solidFill>
                  <a:schemeClr val="bg2">
                    <a:lumMod val="95000"/>
                    <a:lumOff val="5000"/>
                  </a:schemeClr>
                </a:solidFill>
                <a:latin typeface="Arial" pitchFamily="34" charset="0"/>
                <a:cs typeface="Arial" pitchFamily="34" charset="0"/>
              </a:rPr>
              <a:t>Япония</a:t>
            </a:r>
            <a:r>
              <a:rPr lang="pl-PL" sz="1800" b="1" dirty="0" smtClean="0">
                <a:solidFill>
                  <a:schemeClr val="bg2">
                    <a:lumMod val="95000"/>
                    <a:lumOff val="5000"/>
                  </a:schemeClr>
                </a:solidFill>
                <a:latin typeface="Arial" pitchFamily="34" charset="0"/>
                <a:cs typeface="Arial" pitchFamily="34" charset="0"/>
              </a:rPr>
              <a:t> </a:t>
            </a:r>
            <a:endParaRPr lang="en-US" sz="1800" b="1" dirty="0">
              <a:solidFill>
                <a:schemeClr val="bg2">
                  <a:lumMod val="95000"/>
                  <a:lumOff val="5000"/>
                </a:schemeClr>
              </a:solidFill>
              <a:latin typeface="Arial" pitchFamily="34" charset="0"/>
              <a:cs typeface="Arial" pitchFamily="34" charset="0"/>
            </a:endParaRPr>
          </a:p>
        </p:txBody>
      </p:sp>
      <p:sp>
        <p:nvSpPr>
          <p:cNvPr id="137" name="Hexagon 58"/>
          <p:cNvSpPr/>
          <p:nvPr/>
        </p:nvSpPr>
        <p:spPr>
          <a:xfrm>
            <a:off x="722605" y="5990597"/>
            <a:ext cx="3160277" cy="673984"/>
          </a:xfrm>
          <a:prstGeom prst="hexagon">
            <a:avLst/>
          </a:prstGeom>
          <a:solidFill>
            <a:srgbClr val="FF0000"/>
          </a:solid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38" name="TextBox 137"/>
          <p:cNvSpPr txBox="1"/>
          <p:nvPr/>
        </p:nvSpPr>
        <p:spPr>
          <a:xfrm>
            <a:off x="930323" y="6077525"/>
            <a:ext cx="2847310" cy="369332"/>
          </a:xfrm>
          <a:prstGeom prst="rect">
            <a:avLst/>
          </a:prstGeom>
          <a:noFill/>
        </p:spPr>
        <p:txBody>
          <a:bodyPr wrap="square" rtlCol="0">
            <a:spAutoFit/>
          </a:bodyPr>
          <a:lstStyle/>
          <a:p>
            <a:r>
              <a:rPr lang="pl-PL" sz="1800" b="1" dirty="0">
                <a:solidFill>
                  <a:schemeClr val="bg2">
                    <a:lumMod val="95000"/>
                    <a:lumOff val="5000"/>
                  </a:schemeClr>
                </a:solidFill>
                <a:latin typeface="Arial" pitchFamily="34" charset="0"/>
                <a:cs typeface="Arial" pitchFamily="34" charset="0"/>
              </a:rPr>
              <a:t>C</a:t>
            </a:r>
            <a:r>
              <a:rPr lang="pl-PL" sz="1800" b="1" dirty="0" smtClean="0">
                <a:solidFill>
                  <a:schemeClr val="bg2">
                    <a:lumMod val="95000"/>
                    <a:lumOff val="5000"/>
                  </a:schemeClr>
                </a:solidFill>
                <a:latin typeface="Arial" pitchFamily="34" charset="0"/>
                <a:cs typeface="Arial" pitchFamily="34" charset="0"/>
              </a:rPr>
              <a:t>:</a:t>
            </a:r>
            <a:r>
              <a:rPr lang="ru-RU" sz="1800" b="1" dirty="0" smtClean="0">
                <a:solidFill>
                  <a:schemeClr val="bg2">
                    <a:lumMod val="95000"/>
                    <a:lumOff val="5000"/>
                  </a:schemeClr>
                </a:solidFill>
                <a:latin typeface="Arial" pitchFamily="34" charset="0"/>
                <a:cs typeface="Arial" pitchFamily="34" charset="0"/>
              </a:rPr>
              <a:t> Великобритания</a:t>
            </a:r>
            <a:r>
              <a:rPr lang="pl-PL" sz="1800" b="1" dirty="0" smtClean="0">
                <a:solidFill>
                  <a:schemeClr val="bg2">
                    <a:lumMod val="95000"/>
                    <a:lumOff val="5000"/>
                  </a:schemeClr>
                </a:solidFill>
                <a:latin typeface="Arial" pitchFamily="34" charset="0"/>
                <a:cs typeface="Arial" pitchFamily="34" charset="0"/>
              </a:rPr>
              <a:t> </a:t>
            </a:r>
            <a:endParaRPr lang="en-US" sz="1800" b="1" dirty="0">
              <a:solidFill>
                <a:schemeClr val="bg2">
                  <a:lumMod val="95000"/>
                  <a:lumOff val="5000"/>
                </a:schemeClr>
              </a:solidFill>
              <a:latin typeface="Arial" pitchFamily="34" charset="0"/>
              <a:cs typeface="Arial" pitchFamily="34" charset="0"/>
            </a:endParaRPr>
          </a:p>
        </p:txBody>
      </p:sp>
      <p:grpSp>
        <p:nvGrpSpPr>
          <p:cNvPr id="139" name="Group 60"/>
          <p:cNvGrpSpPr/>
          <p:nvPr/>
        </p:nvGrpSpPr>
        <p:grpSpPr>
          <a:xfrm>
            <a:off x="5282188" y="4124723"/>
            <a:ext cx="3834227" cy="673984"/>
            <a:chOff x="5282188" y="4124723"/>
            <a:chExt cx="3834227" cy="673984"/>
          </a:xfrm>
        </p:grpSpPr>
        <p:grpSp>
          <p:nvGrpSpPr>
            <p:cNvPr id="140" name="Group 61"/>
            <p:cNvGrpSpPr/>
            <p:nvPr/>
          </p:nvGrpSpPr>
          <p:grpSpPr>
            <a:xfrm>
              <a:off x="5282188" y="4124723"/>
              <a:ext cx="3834227" cy="673984"/>
              <a:chOff x="1505857" y="3843589"/>
              <a:chExt cx="7638143" cy="673984"/>
            </a:xfrm>
            <a:solidFill>
              <a:srgbClr val="480048"/>
            </a:solidFill>
          </p:grpSpPr>
          <p:sp>
            <p:nvSpPr>
              <p:cNvPr id="142" name="Hexagon 63">
                <a:hlinkClick r:id="rId8" action="ppaction://hlinksldjump"/>
              </p:cNvPr>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143" name="Straight Connector 64"/>
              <p:cNvCxnSpPr>
                <a:stCxn id="142" idx="0"/>
              </p:cNvCxnSpPr>
              <p:nvPr/>
            </p:nvCxnSpPr>
            <p:spPr>
              <a:xfrm>
                <a:off x="7801429" y="4180581"/>
                <a:ext cx="1342571"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41" name="TextBox 140">
              <a:hlinkClick r:id="rId8" action="ppaction://hlinksldjump"/>
            </p:cNvPr>
            <p:cNvSpPr txBox="1"/>
            <p:nvPr/>
          </p:nvSpPr>
          <p:spPr>
            <a:xfrm>
              <a:off x="5461317" y="4222170"/>
              <a:ext cx="1435080" cy="461665"/>
            </a:xfrm>
            <a:prstGeom prst="rect">
              <a:avLst/>
            </a:prstGeom>
            <a:noFill/>
          </p:spPr>
          <p:txBody>
            <a:bodyPr wrap="square" rtlCol="0">
              <a:spAutoFit/>
            </a:bodyPr>
            <a:lstStyle/>
            <a:p>
              <a:r>
                <a:rPr lang="en-US" b="1" dirty="0">
                  <a:latin typeface="Arial" pitchFamily="34" charset="0"/>
                  <a:cs typeface="Arial" pitchFamily="34" charset="0"/>
                </a:rPr>
                <a:t>Proceed</a:t>
              </a:r>
            </a:p>
          </p:txBody>
        </p:sp>
      </p:grpSp>
      <p:grpSp>
        <p:nvGrpSpPr>
          <p:cNvPr id="144" name="Group 37"/>
          <p:cNvGrpSpPr/>
          <p:nvPr/>
        </p:nvGrpSpPr>
        <p:grpSpPr>
          <a:xfrm>
            <a:off x="-31329" y="4127712"/>
            <a:ext cx="3810078" cy="673984"/>
            <a:chOff x="211394" y="3843589"/>
            <a:chExt cx="7590035" cy="673984"/>
          </a:xfrm>
          <a:solidFill>
            <a:srgbClr val="480048"/>
          </a:solidFill>
        </p:grpSpPr>
        <p:cxnSp>
          <p:nvCxnSpPr>
            <p:cNvPr id="145" name="Straight Connector 38"/>
            <p:cNvCxnSpPr/>
            <p:nvPr/>
          </p:nvCxnSpPr>
          <p:spPr>
            <a:xfrm>
              <a:off x="211394" y="4164145"/>
              <a:ext cx="1342570" cy="7723"/>
            </a:xfrm>
            <a:prstGeom prst="line">
              <a:avLst/>
            </a:prstGeom>
            <a:grpFill/>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46" name="Hexagon 39"/>
            <p:cNvSpPr/>
            <p:nvPr/>
          </p:nvSpPr>
          <p:spPr>
            <a:xfrm>
              <a:off x="1505857" y="3843589"/>
              <a:ext cx="6295572" cy="673984"/>
            </a:xfrm>
            <a:prstGeom prst="hexagon">
              <a:avLst/>
            </a:prstGeom>
            <a:grpFill/>
            <a:ln w="28575" cmpd="sng">
              <a:solidFill>
                <a:schemeClr val="tx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47" name="Text Box 21">
            <a:hlinkClick r:id="" action="ppaction://noaction"/>
          </p:cNvPr>
          <p:cNvSpPr txBox="1">
            <a:spLocks noChangeArrowheads="1"/>
          </p:cNvSpPr>
          <p:nvPr/>
        </p:nvSpPr>
        <p:spPr bwMode="auto">
          <a:xfrm>
            <a:off x="766877" y="4189647"/>
            <a:ext cx="1111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Arial" charset="0"/>
              </a:rPr>
              <a:t>50:50</a:t>
            </a:r>
            <a:endParaRPr lang="en-US" sz="2800" dirty="0"/>
          </a:p>
        </p:txBody>
      </p:sp>
      <p:pic>
        <p:nvPicPr>
          <p:cNvPr id="148" name="Picture 41">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7485" y="4134565"/>
            <a:ext cx="544321" cy="671565"/>
          </a:xfrm>
          <a:prstGeom prst="rect">
            <a:avLst/>
          </a:prstGeom>
        </p:spPr>
      </p:pic>
      <p:pic>
        <p:nvPicPr>
          <p:cNvPr id="149" name="Picture 42">
            <a:hlinkClick r:id="" action="ppaction://noaction"/>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499" y="4147234"/>
            <a:ext cx="918418" cy="638899"/>
          </a:xfrm>
          <a:prstGeom prst="rect">
            <a:avLst/>
          </a:prstGeom>
        </p:spPr>
      </p:pic>
      <p:pic>
        <p:nvPicPr>
          <p:cNvPr id="150" name="stufe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417044" y="12323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childTnLst>
                          </p:cTn>
                        </p:par>
                        <p:par>
                          <p:cTn id="10" fill="hold">
                            <p:stCondLst>
                              <p:cond delay="2500"/>
                            </p:stCondLst>
                            <p:childTnLst>
                              <p:par>
                                <p:cTn id="11" presetID="10" presetClass="entr" presetSubtype="0" fill="hold" grpId="0" nodeType="afterEffect">
                                  <p:stCondLst>
                                    <p:cond delay="50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500"/>
                                        <p:tgtEl>
                                          <p:spTgt spid="132"/>
                                        </p:tgtEl>
                                      </p:cBhvr>
                                    </p:animEffect>
                                  </p:childTnLst>
                                </p:cTn>
                              </p:par>
                            </p:childTnLst>
                          </p:cTn>
                        </p:par>
                        <p:par>
                          <p:cTn id="14" fill="hold">
                            <p:stCondLst>
                              <p:cond delay="3500"/>
                            </p:stCondLst>
                            <p:childTnLst>
                              <p:par>
                                <p:cTn id="15" presetID="10" presetClass="entr" presetSubtype="0" fill="hold" grpId="0" nodeType="afterEffect">
                                  <p:stCondLst>
                                    <p:cond delay="50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500"/>
                                        <p:tgtEl>
                                          <p:spTgt spid="134"/>
                                        </p:tgtEl>
                                      </p:cBhvr>
                                    </p:animEffect>
                                  </p:childTnLst>
                                </p:cTn>
                              </p:par>
                            </p:childTnLst>
                          </p:cTn>
                        </p:par>
                        <p:par>
                          <p:cTn id="18" fill="hold">
                            <p:stCondLst>
                              <p:cond delay="4500"/>
                            </p:stCondLst>
                            <p:childTnLst>
                              <p:par>
                                <p:cTn id="19" presetID="10" presetClass="entr" presetSubtype="0" fill="hold" grpId="0" nodeType="afterEffect">
                                  <p:stCondLst>
                                    <p:cond delay="500"/>
                                  </p:stCondLst>
                                  <p:childTnLst>
                                    <p:set>
                                      <p:cBhvr>
                                        <p:cTn id="20" dur="1" fill="hold">
                                          <p:stCondLst>
                                            <p:cond delay="0"/>
                                          </p:stCondLst>
                                        </p:cTn>
                                        <p:tgtEl>
                                          <p:spTgt spid="138"/>
                                        </p:tgtEl>
                                        <p:attrNameLst>
                                          <p:attrName>style.visibility</p:attrName>
                                        </p:attrNameLst>
                                      </p:cBhvr>
                                      <p:to>
                                        <p:strVal val="visible"/>
                                      </p:to>
                                    </p:set>
                                    <p:animEffect transition="in" filter="fade">
                                      <p:cBhvr>
                                        <p:cTn id="21" dur="500"/>
                                        <p:tgtEl>
                                          <p:spTgt spid="138"/>
                                        </p:tgtEl>
                                      </p:cBhvr>
                                    </p:animEffect>
                                  </p:childTnLst>
                                </p:cTn>
                              </p:par>
                            </p:childTnLst>
                          </p:cTn>
                        </p:par>
                        <p:par>
                          <p:cTn id="22" fill="hold">
                            <p:stCondLst>
                              <p:cond delay="5500"/>
                            </p:stCondLst>
                            <p:childTnLst>
                              <p:par>
                                <p:cTn id="23" presetID="10" presetClass="entr" presetSubtype="0" fill="hold" grpId="0" nodeType="afterEffect">
                                  <p:stCondLst>
                                    <p:cond delay="50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
                                        </p:tgtEl>
                                        <p:attrNameLst>
                                          <p:attrName>style.visibility</p:attrName>
                                        </p:attrNameLst>
                                      </p:cBhvr>
                                      <p:to>
                                        <p:strVal val="visible"/>
                                      </p:to>
                                    </p:set>
                                  </p:childTnLst>
                                  <p:subTnLst>
                                    <p:audio>
                                      <p:cMediaNode vol="33000">
                                        <p:cTn display="0" masterRel="sameClick">
                                          <p:stCondLst>
                                            <p:cond evt="begin" delay="0">
                                              <p:tn val="29"/>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132"/>
                  </p:tgtEl>
                </p:cond>
              </p:nextCondLst>
            </p:seq>
            <p:seq concurrent="1" nextAc="seek">
              <p:cTn id="31" restart="whenNotActive" fill="hold" evtFilter="cancelBubble" nodeType="interactiveSeq">
                <p:stCondLst>
                  <p:cond evt="onClick" delay="0">
                    <p:tgtEl>
                      <p:spTgt spid="134"/>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Correct (500-5000).wav"/>
                                        </p:tgtEl>
                                      </p:cMediaNode>
                                    </p:audio>
                                  </p:subTnLst>
                                </p:cTn>
                              </p:par>
                              <p:par>
                                <p:cTn id="36" presetID="2" presetClass="entr" presetSubtype="2" fill="hold" nodeType="withEffect">
                                  <p:stCondLst>
                                    <p:cond delay="2000"/>
                                  </p:stCondLst>
                                  <p:childTnLst>
                                    <p:set>
                                      <p:cBhvr>
                                        <p:cTn id="37" dur="1" fill="hold">
                                          <p:stCondLst>
                                            <p:cond delay="0"/>
                                          </p:stCondLst>
                                        </p:cTn>
                                        <p:tgtEl>
                                          <p:spTgt spid="139"/>
                                        </p:tgtEl>
                                        <p:attrNameLst>
                                          <p:attrName>style.visibility</p:attrName>
                                        </p:attrNameLst>
                                      </p:cBhvr>
                                      <p:to>
                                        <p:strVal val="visible"/>
                                      </p:to>
                                    </p:set>
                                    <p:anim calcmode="lin" valueType="num">
                                      <p:cBhvr additive="base">
                                        <p:cTn id="38" dur="500" fill="hold"/>
                                        <p:tgtEl>
                                          <p:spTgt spid="139"/>
                                        </p:tgtEl>
                                        <p:attrNameLst>
                                          <p:attrName>ppt_x</p:attrName>
                                        </p:attrNameLst>
                                      </p:cBhvr>
                                      <p:tavLst>
                                        <p:tav tm="0">
                                          <p:val>
                                            <p:strVal val="1+#ppt_w/2"/>
                                          </p:val>
                                        </p:tav>
                                        <p:tav tm="100000">
                                          <p:val>
                                            <p:strVal val="#ppt_x"/>
                                          </p:val>
                                        </p:tav>
                                      </p:tavLst>
                                    </p:anim>
                                    <p:anim calcmode="lin" valueType="num">
                                      <p:cBhvr additive="base">
                                        <p:cTn id="39"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34"/>
                  </p:tgtEl>
                </p:cond>
              </p:nextCondLst>
            </p:seq>
            <p:seq concurrent="1" nextAc="seek">
              <p:cTn id="40" restart="whenNotActive" fill="hold" evtFilter="cancelBubble" nodeType="interactiveSeq">
                <p:stCondLst>
                  <p:cond evt="onClick" delay="0">
                    <p:tgtEl>
                      <p:spTgt spid="13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7"/>
                                        </p:tgtEl>
                                        <p:attrNameLst>
                                          <p:attrName>style.visibility</p:attrName>
                                        </p:attrNameLst>
                                      </p:cBhvr>
                                      <p:to>
                                        <p:strVal val="visible"/>
                                      </p:to>
                                    </p:set>
                                  </p:childTnLst>
                                  <p:subTnLst>
                                    <p:audio>
                                      <p:cMediaNode vol="30000">
                                        <p:cTn display="0" masterRel="sameClick">
                                          <p:stCondLst>
                                            <p:cond evt="begin" delay="0">
                                              <p:tn val="43"/>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138"/>
                  </p:tgtEl>
                </p:cond>
              </p:nextCondLst>
            </p:seq>
            <p:seq concurrent="1" nextAc="seek">
              <p:cTn id="45" restart="whenNotActive" fill="hold" evtFilter="cancelBubble" nodeType="interactiveSeq">
                <p:stCondLst>
                  <p:cond evt="onClick" delay="0">
                    <p:tgtEl>
                      <p:spTgt spid="136"/>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5"/>
                                        </p:tgtEl>
                                        <p:attrNameLst>
                                          <p:attrName>style.visibility</p:attrName>
                                        </p:attrNameLst>
                                      </p:cBhvr>
                                      <p:to>
                                        <p:strVal val="visible"/>
                                      </p:to>
                                    </p:set>
                                  </p:childTnLst>
                                  <p:subTnLst>
                                    <p:audio>
                                      <p:cMediaNode vol="31000">
                                        <p:cTn display="0" masterRel="sameClick">
                                          <p:stCondLst>
                                            <p:cond evt="begin" delay="0">
                                              <p:tn val="48"/>
                                            </p:cond>
                                          </p:stCondLst>
                                          <p:endCondLst>
                                            <p:cond evt="onStopAudio" delay="0">
                                              <p:tgtEl>
                                                <p:sldTgt/>
                                              </p:tgtEl>
                                            </p:cond>
                                          </p:endCondLst>
                                        </p:cTn>
                                        <p:tgtEl>
                                          <p:sndTgt r:embed="rId5" name="buzzer1.wav"/>
                                        </p:tgtEl>
                                      </p:cMediaNode>
                                    </p:audio>
                                  </p:subTnLst>
                                </p:cTn>
                              </p:par>
                            </p:childTnLst>
                          </p:cTn>
                        </p:par>
                      </p:childTnLst>
                    </p:cTn>
                  </p:par>
                </p:childTnLst>
              </p:cTn>
              <p:nextCondLst>
                <p:cond evt="onClick" delay="0">
                  <p:tgtEl>
                    <p:spTgt spid="136"/>
                  </p:tgtEl>
                </p:cond>
              </p:nextCondLst>
            </p:seq>
            <p:seq concurrent="1" nextAc="seek">
              <p:cTn id="50" restart="whenNotActive" fill="hold" evtFilter="cancelBubble" nodeType="interactiveSeq">
                <p:stCondLst>
                  <p:cond evt="onClick" delay="0">
                    <p:tgtEl>
                      <p:spTgt spid="15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6039" fill="hold"/>
                                        <p:tgtEl>
                                          <p:spTgt spid="150"/>
                                        </p:tgtEl>
                                      </p:cBhvr>
                                    </p:cmd>
                                  </p:childTnLst>
                                </p:cTn>
                              </p:par>
                            </p:childTnLst>
                          </p:cTn>
                        </p:par>
                      </p:childTnLst>
                    </p:cTn>
                  </p:par>
                </p:childTnLst>
              </p:cTn>
              <p:nextCondLst>
                <p:cond evt="onClick" delay="0">
                  <p:tgtEl>
                    <p:spTgt spid="150"/>
                  </p:tgtEl>
                </p:cond>
              </p:nextCondLst>
            </p:seq>
            <p:audio>
              <p:cMediaNode vol="80000">
                <p:cTn id="55" fill="hold" display="0">
                  <p:stCondLst>
                    <p:cond delay="indefinite"/>
                  </p:stCondLst>
                  <p:endCondLst>
                    <p:cond evt="onStopAudio" delay="0">
                      <p:tgtEl>
                        <p:sldTgt/>
                      </p:tgtEl>
                    </p:cond>
                  </p:endCondLst>
                </p:cTn>
                <p:tgtEl>
                  <p:spTgt spid="150"/>
                </p:tgtEl>
              </p:cMediaNode>
            </p:audio>
          </p:childTnLst>
        </p:cTn>
      </p:par>
    </p:tnLst>
    <p:bldLst>
      <p:bldP spid="113" grpId="0" autoUpdateAnimBg="0"/>
      <p:bldP spid="131" grpId="0" animBg="1"/>
      <p:bldP spid="132" grpId="0"/>
      <p:bldP spid="133" grpId="0" animBg="1"/>
      <p:bldP spid="134" grpId="0"/>
      <p:bldP spid="135" grpId="0" animBg="1"/>
      <p:bldP spid="136" grpId="0"/>
      <p:bldP spid="137" grpId="0" animBg="1"/>
      <p:bldP spid="1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5652"/>
            <a:ext cx="9144001" cy="685800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683436"/>
            <a:ext cx="9144000" cy="3356658"/>
          </a:xfrm>
          <a:prstGeom prst="rect">
            <a:avLst/>
          </a:prstGeom>
          <a:effectLst>
            <a:reflection blurRad="6350" stA="52000" endA="300" endPos="35000" dir="5400000" sy="-100000" algn="bl" rotWithShape="0"/>
          </a:effectLst>
        </p:spPr>
      </p:pic>
      <p:sp>
        <p:nvSpPr>
          <p:cNvPr id="11" name="Rounded Rectangle 6">
            <a:hlinkClick r:id="" action="ppaction://hlinkshowjump?jump=firstslide"/>
          </p:cNvPr>
          <p:cNvSpPr>
            <a:spLocks noChangeArrowheads="1"/>
          </p:cNvSpPr>
          <p:nvPr/>
        </p:nvSpPr>
        <p:spPr bwMode="auto">
          <a:xfrm>
            <a:off x="6477000" y="6100763"/>
            <a:ext cx="2514600" cy="609600"/>
          </a:xfrm>
          <a:prstGeom prst="roundRect">
            <a:avLst>
              <a:gd name="adj" fmla="val 16667"/>
            </a:avLst>
          </a:prstGeom>
          <a:solidFill>
            <a:srgbClr val="FF0000"/>
          </a:solidFill>
          <a:ln w="28575" algn="ctr">
            <a:solidFill>
              <a:schemeClr val="tx1"/>
            </a:solidFill>
            <a:round/>
            <a:headEnd/>
            <a:tailEnd/>
          </a:ln>
        </p:spPr>
        <p:txBody>
          <a:bodyPr/>
          <a:lstStyle/>
          <a:p>
            <a:endParaRPr lang="en-US"/>
          </a:p>
        </p:txBody>
      </p:sp>
      <p:sp>
        <p:nvSpPr>
          <p:cNvPr id="12" name="TextBox 7">
            <a:hlinkClick r:id="" action="ppaction://hlinkshowjump?jump=firstslide"/>
          </p:cNvPr>
          <p:cNvSpPr txBox="1">
            <a:spLocks noChangeArrowheads="1"/>
          </p:cNvSpPr>
          <p:nvPr/>
        </p:nvSpPr>
        <p:spPr bwMode="auto">
          <a:xfrm>
            <a:off x="6477000" y="61722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b="1" dirty="0">
                <a:latin typeface="Arial" charset="0"/>
                <a:cs typeface="Arial" charset="0"/>
              </a:rPr>
              <a:t>Return to Main</a:t>
            </a:r>
          </a:p>
        </p:txBody>
      </p:sp>
      <p:pic>
        <p:nvPicPr>
          <p:cNvPr id="3" name="richtig_millionenfrag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277906" y="234944"/>
            <a:ext cx="609600" cy="609600"/>
          </a:xfrm>
          <a:prstGeom prst="rect">
            <a:avLst/>
          </a:prstGeom>
        </p:spPr>
      </p:pic>
    </p:spTree>
    <p:extLst>
      <p:ext uri="{BB962C8B-B14F-4D97-AF65-F5344CB8AC3E}">
        <p14:creationId xmlns:p14="http://schemas.microsoft.com/office/powerpoint/2010/main" val="2952676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3405" fill="hold"/>
                                        <p:tgtEl>
                                          <p:spTgt spid="3"/>
                                        </p:tgtEl>
                                      </p:cBhvr>
                                    </p:cmd>
                                  </p:childTnLst>
                                </p:cTn>
                              </p:par>
                            </p:childTnLst>
                          </p:cTn>
                        </p:par>
                      </p:childTnLst>
                    </p:cTn>
                  </p:par>
                </p:childTnLst>
              </p:cTn>
              <p:nextCondLst>
                <p:cond evt="onClick" delay="0">
                  <p:tgtEl>
                    <p:spTgt spid="3"/>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107504" y="980728"/>
            <a:ext cx="4388296" cy="5145435"/>
          </a:xfrm>
        </p:spPr>
        <p:txBody>
          <a:bodyPr>
            <a:normAutofit/>
          </a:bodyPr>
          <a:lstStyle/>
          <a:p>
            <a:r>
              <a:rPr lang="ru-RU" dirty="0"/>
              <a:t>По мере того как христианская религия распространялась по Европе, праздник стал популярен среди прихожан и отмечался как День Матери Церкви – сильнейшей защитницы, оберегающей от зла и дающей новую жизнь.</a:t>
            </a: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404664"/>
            <a:ext cx="4482516" cy="5328592"/>
          </a:xfrm>
        </p:spPr>
      </p:pic>
    </p:spTree>
    <p:extLst>
      <p:ext uri="{BB962C8B-B14F-4D97-AF65-F5344CB8AC3E}">
        <p14:creationId xmlns:p14="http://schemas.microsoft.com/office/powerpoint/2010/main" val="307103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107504" y="980728"/>
            <a:ext cx="4388296" cy="5145435"/>
          </a:xfrm>
        </p:spPr>
        <p:txBody>
          <a:bodyPr>
            <a:normAutofit/>
          </a:bodyPr>
          <a:lstStyle/>
          <a:p>
            <a:r>
              <a:rPr lang="ru-RU" dirty="0"/>
              <a:t>В </a:t>
            </a:r>
            <a:r>
              <a:rPr lang="ru-RU" b="1" dirty="0"/>
              <a:t>Беларуси</a:t>
            </a:r>
            <a:r>
              <a:rPr lang="ru-RU" dirty="0"/>
              <a:t> День матери отмечается</a:t>
            </a:r>
          </a:p>
          <a:p>
            <a:r>
              <a:rPr lang="ru-RU" b="1" dirty="0"/>
              <a:t>14 октября</a:t>
            </a:r>
            <a:r>
              <a:rPr lang="ru-RU" dirty="0"/>
              <a:t>, он приурочен к дате Покрова Пресвятой Богородицы – </a:t>
            </a:r>
            <a:endParaRPr lang="ru-RU" dirty="0" smtClean="0"/>
          </a:p>
          <a:p>
            <a:pPr marL="0" indent="0">
              <a:buNone/>
            </a:pPr>
            <a:r>
              <a:rPr lang="ru-RU" dirty="0" smtClean="0"/>
              <a:t>   великого </a:t>
            </a:r>
          </a:p>
          <a:p>
            <a:pPr marL="0" indent="0">
              <a:buNone/>
            </a:pPr>
            <a:r>
              <a:rPr lang="ru-RU" dirty="0" smtClean="0"/>
              <a:t>   православного</a:t>
            </a:r>
          </a:p>
          <a:p>
            <a:pPr marL="0" indent="0">
              <a:buNone/>
            </a:pPr>
            <a:r>
              <a:rPr lang="ru-RU" dirty="0" smtClean="0"/>
              <a:t>   праздника</a:t>
            </a:r>
            <a:r>
              <a:rPr lang="ru-RU" dirty="0"/>
              <a:t>.</a:t>
            </a:r>
            <a:br>
              <a:rPr lang="ru-RU" dirty="0"/>
            </a:br>
            <a:r>
              <a:rPr lang="ru-RU" dirty="0"/>
              <a:t/>
            </a:r>
            <a:br>
              <a:rPr lang="ru-RU" dirty="0"/>
            </a:br>
            <a:endParaRPr lang="ru-RU" dirty="0"/>
          </a:p>
        </p:txBody>
      </p:sp>
      <p:pic>
        <p:nvPicPr>
          <p:cNvPr id="4" name="Объект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95936" y="1484784"/>
            <a:ext cx="4860662" cy="3821275"/>
          </a:xfrm>
        </p:spPr>
      </p:pic>
    </p:spTree>
    <p:extLst>
      <p:ext uri="{BB962C8B-B14F-4D97-AF65-F5344CB8AC3E}">
        <p14:creationId xmlns:p14="http://schemas.microsoft.com/office/powerpoint/2010/main" val="1965781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107504" y="260648"/>
            <a:ext cx="4388296" cy="5865515"/>
          </a:xfrm>
        </p:spPr>
        <p:txBody>
          <a:bodyPr>
            <a:normAutofit fontScale="92500" lnSpcReduction="10000"/>
          </a:bodyPr>
          <a:lstStyle/>
          <a:p>
            <a:pPr marL="0" indent="0">
              <a:buNone/>
            </a:pPr>
            <a:r>
              <a:rPr lang="ru-RU" dirty="0">
                <a:solidFill>
                  <a:srgbClr val="000000"/>
                </a:solidFill>
                <a:ea typeface="Malgun Gothic" panose="020B0503020000020004" pitchFamily="34" charset="-127"/>
                <a:cs typeface="Calibri" panose="020F0502020204030204" pitchFamily="34" charset="0"/>
              </a:rPr>
              <a:t>В </a:t>
            </a:r>
            <a:r>
              <a:rPr lang="ru-RU" b="1" dirty="0" smtClean="0">
                <a:solidFill>
                  <a:srgbClr val="000000"/>
                </a:solidFill>
                <a:ea typeface="Malgun Gothic" panose="020B0503020000020004" pitchFamily="34" charset="-127"/>
                <a:cs typeface="Calibri" panose="020F0502020204030204" pitchFamily="34" charset="0"/>
              </a:rPr>
              <a:t>Великобритании</a:t>
            </a:r>
            <a:r>
              <a:rPr lang="ru-RU" dirty="0" smtClean="0">
                <a:solidFill>
                  <a:srgbClr val="000000"/>
                </a:solidFill>
                <a:ea typeface="Malgun Gothic" panose="020B0503020000020004" pitchFamily="34" charset="-127"/>
                <a:cs typeface="Calibri" panose="020F0502020204030204" pitchFamily="34" charset="0"/>
              </a:rPr>
              <a:t> </a:t>
            </a:r>
            <a:r>
              <a:rPr lang="ru-RU" dirty="0">
                <a:solidFill>
                  <a:srgbClr val="000000"/>
                </a:solidFill>
                <a:ea typeface="Malgun Gothic" panose="020B0503020000020004" pitchFamily="34" charset="-127"/>
                <a:cs typeface="Calibri" panose="020F0502020204030204" pitchFamily="34" charset="0"/>
              </a:rPr>
              <a:t>еще в далеком 17 веке было принято отмечать </a:t>
            </a:r>
            <a:r>
              <a:rPr lang="ru-RU" dirty="0" smtClean="0">
                <a:solidFill>
                  <a:srgbClr val="000000"/>
                </a:solidFill>
                <a:ea typeface="Malgun Gothic" panose="020B0503020000020004" pitchFamily="34" charset="-127"/>
                <a:cs typeface="Calibri" panose="020F0502020204030204" pitchFamily="34" charset="0"/>
              </a:rPr>
              <a:t>«Материнское воскресенье».</a:t>
            </a:r>
            <a:endParaRPr lang="ru-RU" dirty="0" smtClean="0">
              <a:solidFill>
                <a:srgbClr val="000000"/>
              </a:solidFill>
              <a:ea typeface="Malgun Gothic" panose="020B0503020000020004" pitchFamily="34" charset="-127"/>
              <a:cs typeface="Calibri" panose="020F0502020204030204" pitchFamily="34" charset="0"/>
            </a:endParaRPr>
          </a:p>
          <a:p>
            <a:pPr marL="0" indent="0">
              <a:buNone/>
            </a:pPr>
            <a:r>
              <a:rPr lang="ru-RU" dirty="0" smtClean="0">
                <a:solidFill>
                  <a:srgbClr val="000000"/>
                </a:solidFill>
                <a:ea typeface="Malgun Gothic" panose="020B0503020000020004" pitchFamily="34" charset="-127"/>
                <a:cs typeface="Calibri" panose="020F0502020204030204" pitchFamily="34" charset="0"/>
              </a:rPr>
              <a:t>В </a:t>
            </a:r>
            <a:r>
              <a:rPr lang="ru-RU" dirty="0">
                <a:solidFill>
                  <a:srgbClr val="000000"/>
                </a:solidFill>
                <a:ea typeface="Malgun Gothic" panose="020B0503020000020004" pitchFamily="34" charset="-127"/>
                <a:cs typeface="Calibri" panose="020F0502020204030204" pitchFamily="34" charset="0"/>
              </a:rPr>
              <a:t>этот день юноши и девушки, которые работали подмастерьями или слугами, </a:t>
            </a:r>
            <a:r>
              <a:rPr lang="ru-RU" dirty="0" smtClean="0">
                <a:solidFill>
                  <a:srgbClr val="000000"/>
                </a:solidFill>
                <a:ea typeface="Malgun Gothic" panose="020B0503020000020004" pitchFamily="34" charset="-127"/>
                <a:cs typeface="Calibri" panose="020F0502020204030204" pitchFamily="34" charset="0"/>
              </a:rPr>
              <a:t>возвращались домой на 1 день и </a:t>
            </a:r>
            <a:r>
              <a:rPr lang="ru-RU" dirty="0">
                <a:solidFill>
                  <a:srgbClr val="000000"/>
                </a:solidFill>
                <a:ea typeface="Malgun Gothic" panose="020B0503020000020004" pitchFamily="34" charset="-127"/>
                <a:cs typeface="Calibri" panose="020F0502020204030204" pitchFamily="34" charset="0"/>
              </a:rPr>
              <a:t>приносили в подарок своим </a:t>
            </a:r>
            <a:r>
              <a:rPr lang="ru-RU" dirty="0" smtClean="0">
                <a:solidFill>
                  <a:srgbClr val="000000"/>
                </a:solidFill>
                <a:ea typeface="Malgun Gothic" panose="020B0503020000020004" pitchFamily="34" charset="-127"/>
                <a:cs typeface="Calibri" panose="020F0502020204030204" pitchFamily="34" charset="0"/>
              </a:rPr>
              <a:t>мамам марципановый </a:t>
            </a:r>
            <a:r>
              <a:rPr lang="ru-RU" dirty="0">
                <a:solidFill>
                  <a:srgbClr val="000000"/>
                </a:solidFill>
                <a:ea typeface="Malgun Gothic" panose="020B0503020000020004" pitchFamily="34" charset="-127"/>
                <a:cs typeface="Calibri" panose="020F0502020204030204" pitchFamily="34" charset="0"/>
              </a:rPr>
              <a:t>пирог. </a:t>
            </a:r>
            <a:endParaRPr lang="ru-RU" dirty="0" smtClean="0">
              <a:solidFill>
                <a:srgbClr val="000000"/>
              </a:solidFill>
              <a:ea typeface="Malgun Gothic" panose="020B0503020000020004" pitchFamily="34" charset="-127"/>
              <a:cs typeface="Calibri" panose="020F0502020204030204" pitchFamily="34" charset="0"/>
            </a:endParaRPr>
          </a:p>
          <a:p>
            <a:pPr marL="0" indent="0">
              <a:buNone/>
            </a:pPr>
            <a:r>
              <a:rPr lang="ru-RU" dirty="0" smtClean="0">
                <a:solidFill>
                  <a:srgbClr val="000000"/>
                </a:solidFill>
                <a:ea typeface="Malgun Gothic" panose="020B0503020000020004" pitchFamily="34" charset="-127"/>
                <a:cs typeface="Calibri" panose="020F0502020204030204" pitchFamily="34" charset="0"/>
              </a:rPr>
              <a:t>Отмечают праздник в Англии в </a:t>
            </a:r>
            <a:r>
              <a:rPr lang="ru-RU" sz="3500" b="1" dirty="0" smtClean="0">
                <a:solidFill>
                  <a:srgbClr val="000000"/>
                </a:solidFill>
                <a:ea typeface="Malgun Gothic" panose="020B0503020000020004" pitchFamily="34" charset="-127"/>
                <a:cs typeface="Calibri" panose="020F0502020204030204" pitchFamily="34" charset="0"/>
              </a:rPr>
              <a:t>первое воскресенье марта</a:t>
            </a:r>
            <a:r>
              <a:rPr lang="ru-RU" b="1" dirty="0" smtClean="0">
                <a:solidFill>
                  <a:srgbClr val="000000"/>
                </a:solidFill>
                <a:ea typeface="Malgun Gothic" panose="020B0503020000020004" pitchFamily="34" charset="-127"/>
                <a:cs typeface="Calibri" panose="020F0502020204030204" pitchFamily="34" charset="0"/>
              </a:rPr>
              <a:t>.</a:t>
            </a:r>
            <a:r>
              <a:rPr lang="ru-RU" b="1" dirty="0">
                <a:solidFill>
                  <a:srgbClr val="000000"/>
                </a:solidFill>
                <a:ea typeface="Malgun Gothic" panose="020B0503020000020004" pitchFamily="34" charset="-127"/>
                <a:cs typeface="Calibri" panose="020F0502020204030204" pitchFamily="34" charset="0"/>
              </a:rPr>
              <a:t/>
            </a:r>
            <a:br>
              <a:rPr lang="ru-RU" b="1" dirty="0">
                <a:solidFill>
                  <a:srgbClr val="000000"/>
                </a:solidFill>
                <a:ea typeface="Malgun Gothic" panose="020B0503020000020004" pitchFamily="34" charset="-127"/>
                <a:cs typeface="Calibri" panose="020F0502020204030204" pitchFamily="34" charset="0"/>
              </a:rPr>
            </a:br>
            <a:endParaRPr lang="ru-RU" b="1" dirty="0">
              <a:ea typeface="Malgun Gothic" panose="020B0503020000020004" pitchFamily="34" charset="-127"/>
              <a:cs typeface="Calibri" panose="020F0502020204030204" pitchFamily="34" charset="0"/>
            </a:endParaRPr>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645568"/>
            <a:ext cx="4038600" cy="5023940"/>
          </a:xfrm>
        </p:spPr>
      </p:pic>
    </p:spTree>
    <p:extLst>
      <p:ext uri="{BB962C8B-B14F-4D97-AF65-F5344CB8AC3E}">
        <p14:creationId xmlns:p14="http://schemas.microsoft.com/office/powerpoint/2010/main" val="2746335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251520" y="188640"/>
            <a:ext cx="8640960" cy="1728192"/>
          </a:xfrm>
        </p:spPr>
        <p:txBody>
          <a:bodyPr>
            <a:noAutofit/>
          </a:bodyPr>
          <a:lstStyle/>
          <a:p>
            <a:pPr marL="0" indent="0">
              <a:buNone/>
            </a:pPr>
            <a:r>
              <a:rPr lang="ru-RU" dirty="0">
                <a:solidFill>
                  <a:srgbClr val="000000"/>
                </a:solidFill>
                <a:ea typeface="Calibri"/>
              </a:rPr>
              <a:t>Примерно в этот же период времени праздник, подобный английскому, </a:t>
            </a:r>
            <a:r>
              <a:rPr lang="ru-RU" dirty="0" smtClean="0">
                <a:solidFill>
                  <a:srgbClr val="000000"/>
                </a:solidFill>
                <a:ea typeface="Calibri"/>
              </a:rPr>
              <a:t>появился </a:t>
            </a:r>
            <a:r>
              <a:rPr lang="ru-RU" dirty="0">
                <a:solidFill>
                  <a:srgbClr val="000000"/>
                </a:solidFill>
                <a:ea typeface="Calibri"/>
              </a:rPr>
              <a:t>во </a:t>
            </a:r>
            <a:r>
              <a:rPr lang="ru-RU" dirty="0" smtClean="0">
                <a:solidFill>
                  <a:srgbClr val="000000"/>
                </a:solidFill>
                <a:ea typeface="Calibri"/>
              </a:rPr>
              <a:t>Франции и в </a:t>
            </a:r>
            <a:r>
              <a:rPr lang="ru-RU" dirty="0">
                <a:solidFill>
                  <a:srgbClr val="000000"/>
                </a:solidFill>
                <a:ea typeface="Calibri"/>
              </a:rPr>
              <a:t>Бельгии. Чуть позже, в 19-м веке, праздник День матери начали отмечать жители США, Украины, Эстонии, Дании, Финляндии, Германии, Италии, Турции, Австралии, Японии, </a:t>
            </a:r>
            <a:r>
              <a:rPr lang="ru-RU" dirty="0" smtClean="0">
                <a:solidFill>
                  <a:srgbClr val="000000"/>
                </a:solidFill>
                <a:ea typeface="Calibri"/>
              </a:rPr>
              <a:t>Бразилии и др. </a:t>
            </a:r>
          </a:p>
          <a:p>
            <a:pPr marL="0" indent="0">
              <a:buNone/>
            </a:pPr>
            <a:endParaRPr lang="ru-RU" sz="3200" dirty="0" smtClean="0"/>
          </a:p>
          <a:p>
            <a:pPr marL="0" indent="0">
              <a:buNone/>
            </a:pPr>
            <a:r>
              <a:rPr lang="ru-RU" sz="3200" dirty="0" smtClean="0"/>
              <a:t>В </a:t>
            </a:r>
            <a:r>
              <a:rPr lang="ru-RU" sz="3200" dirty="0"/>
              <a:t>основном, </a:t>
            </a:r>
            <a:r>
              <a:rPr lang="ru-RU" sz="3200" b="1" dirty="0"/>
              <a:t>в мире</a:t>
            </a:r>
            <a:r>
              <a:rPr lang="ru-RU" sz="3200" dirty="0"/>
              <a:t> </a:t>
            </a:r>
            <a:endParaRPr lang="ru-RU" sz="3200" dirty="0" smtClean="0"/>
          </a:p>
          <a:p>
            <a:pPr marL="0" indent="0">
              <a:buNone/>
            </a:pPr>
            <a:r>
              <a:rPr lang="ru-RU" sz="3200" dirty="0" smtClean="0"/>
              <a:t>День </a:t>
            </a:r>
            <a:r>
              <a:rPr lang="ru-RU" sz="3200" dirty="0"/>
              <a:t>матери </a:t>
            </a:r>
            <a:endParaRPr lang="ru-RU" sz="3200" dirty="0" smtClean="0"/>
          </a:p>
          <a:p>
            <a:pPr marL="0" indent="0">
              <a:buNone/>
            </a:pPr>
            <a:r>
              <a:rPr lang="ru-RU" sz="3200" dirty="0" smtClean="0"/>
              <a:t>отмечается</a:t>
            </a:r>
          </a:p>
          <a:p>
            <a:pPr marL="0" indent="0">
              <a:buNone/>
            </a:pPr>
            <a:r>
              <a:rPr lang="ru-RU" sz="3200" dirty="0" smtClean="0"/>
              <a:t> </a:t>
            </a:r>
            <a:r>
              <a:rPr lang="ru-RU" sz="3200" dirty="0"/>
              <a:t>во </a:t>
            </a:r>
            <a:r>
              <a:rPr lang="ru-RU" sz="3200" b="1" dirty="0" smtClean="0"/>
              <a:t>второе</a:t>
            </a:r>
          </a:p>
          <a:p>
            <a:pPr marL="0" indent="0">
              <a:buNone/>
            </a:pPr>
            <a:r>
              <a:rPr lang="ru-RU" sz="3200" b="1" dirty="0" smtClean="0"/>
              <a:t> воскресенье  </a:t>
            </a:r>
            <a:r>
              <a:rPr lang="ru-RU" sz="3200" b="1" dirty="0"/>
              <a:t>мая</a:t>
            </a:r>
            <a:endParaRPr lang="ru-RU" sz="3200" b="1" dirty="0" smtClean="0">
              <a:solidFill>
                <a:srgbClr val="000000"/>
              </a:solidFill>
              <a:ea typeface="Calibri"/>
            </a:endParaRPr>
          </a:p>
          <a:p>
            <a:pPr marL="0" indent="0">
              <a:buNone/>
            </a:pPr>
            <a:endParaRPr lang="ru-RU" dirty="0">
              <a:solidFill>
                <a:srgbClr val="000000"/>
              </a:solidFill>
            </a:endParaRPr>
          </a:p>
          <a:p>
            <a:pPr marL="0" indent="0">
              <a:buNone/>
            </a:pPr>
            <a:endParaRPr lang="ru-RU" dirty="0"/>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11960" y="2996952"/>
            <a:ext cx="4536504" cy="3024336"/>
          </a:xfrm>
        </p:spPr>
      </p:pic>
    </p:spTree>
    <p:extLst>
      <p:ext uri="{BB962C8B-B14F-4D97-AF65-F5344CB8AC3E}">
        <p14:creationId xmlns:p14="http://schemas.microsoft.com/office/powerpoint/2010/main" val="618496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188640"/>
            <a:ext cx="8712968" cy="6120680"/>
          </a:xfrm>
        </p:spPr>
        <p:txBody>
          <a:bodyPr>
            <a:normAutofit/>
          </a:bodyPr>
          <a:lstStyle/>
          <a:p>
            <a:pPr marL="0" indent="0">
              <a:buNone/>
            </a:pPr>
            <a:r>
              <a:rPr lang="ru-RU" dirty="0" smtClean="0">
                <a:solidFill>
                  <a:srgbClr val="000000"/>
                </a:solidFill>
                <a:latin typeface="Arial"/>
                <a:ea typeface="Calibri"/>
              </a:rPr>
              <a:t> </a:t>
            </a:r>
            <a:r>
              <a:rPr lang="ru-RU" dirty="0"/>
              <a:t>День матери — праздник </a:t>
            </a:r>
            <a:r>
              <a:rPr lang="ru-RU" dirty="0" smtClean="0"/>
              <a:t>международный</a:t>
            </a:r>
            <a:r>
              <a:rPr lang="ru-RU" dirty="0" smtClean="0">
                <a:solidFill>
                  <a:srgbClr val="000000"/>
                </a:solidFill>
                <a:latin typeface="Arial"/>
                <a:ea typeface="Calibri"/>
              </a:rPr>
              <a:t>. </a:t>
            </a:r>
          </a:p>
          <a:p>
            <a:pPr marL="0" indent="0">
              <a:buNone/>
            </a:pPr>
            <a:r>
              <a:rPr lang="ru-RU" dirty="0" smtClean="0">
                <a:solidFill>
                  <a:srgbClr val="000000"/>
                </a:solidFill>
                <a:latin typeface="Arial"/>
                <a:ea typeface="Calibri"/>
              </a:rPr>
              <a:t>в</a:t>
            </a:r>
            <a:r>
              <a:rPr lang="ru-RU" dirty="0" smtClean="0"/>
              <a:t>о многих странах праздник отмечается в разные времена года, </a:t>
            </a:r>
            <a:r>
              <a:rPr lang="ru-RU" dirty="0" smtClean="0">
                <a:solidFill>
                  <a:srgbClr val="000000"/>
                </a:solidFill>
                <a:latin typeface="Arial"/>
                <a:ea typeface="Calibri"/>
              </a:rPr>
              <a:t>общепринято в этот день дарить своим мамам цветы, подарки, открытки с поздравлениями, устраивать концерты и разнообразные праздничные мероприятия, т.е. проявлять свою любовь и уважение.</a:t>
            </a:r>
            <a:endParaRPr lang="ru-RU" dirty="0" smtClean="0"/>
          </a:p>
          <a:p>
            <a:pPr marL="0" indent="0">
              <a:buNone/>
            </a:pPr>
            <a:r>
              <a:rPr lang="ru-RU" dirty="0" smtClean="0">
                <a:solidFill>
                  <a:srgbClr val="000000"/>
                </a:solidFill>
                <a:latin typeface="Arial"/>
                <a:ea typeface="Calibri"/>
              </a:rPr>
              <a:t>.</a:t>
            </a:r>
          </a:p>
          <a:p>
            <a:pPr marL="0" indent="0">
              <a:buNone/>
            </a:pPr>
            <a:endParaRPr lang="ru-RU" dirty="0">
              <a:solidFill>
                <a:srgbClr val="000000"/>
              </a:solidFill>
              <a:latin typeface="Arial"/>
              <a:ea typeface="Calibri"/>
            </a:endParaRPr>
          </a:p>
          <a:p>
            <a:pPr marL="0" indent="0">
              <a:buNone/>
            </a:pPr>
            <a:r>
              <a:rPr lang="ru-RU" dirty="0" smtClean="0">
                <a:solidFill>
                  <a:srgbClr val="000000"/>
                </a:solidFill>
                <a:latin typeface="Arial"/>
                <a:ea typeface="Calibri"/>
              </a:rPr>
              <a:t> </a:t>
            </a:r>
            <a:endParaRPr lang="ru-RU" dirty="0"/>
          </a:p>
        </p:txBody>
      </p:sp>
      <p:pic>
        <p:nvPicPr>
          <p:cNvPr id="4" name="Объект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39752" y="3337609"/>
            <a:ext cx="5040560" cy="3204356"/>
          </a:xfrm>
        </p:spPr>
      </p:pic>
    </p:spTree>
    <p:extLst>
      <p:ext uri="{BB962C8B-B14F-4D97-AF65-F5344CB8AC3E}">
        <p14:creationId xmlns:p14="http://schemas.microsoft.com/office/powerpoint/2010/main" val="51629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188640"/>
            <a:ext cx="8712968" cy="6669360"/>
          </a:xfrm>
        </p:spPr>
        <p:txBody>
          <a:bodyPr>
            <a:normAutofit fontScale="92500" lnSpcReduction="20000"/>
          </a:bodyPr>
          <a:lstStyle/>
          <a:p>
            <a:pPr marL="0" indent="0">
              <a:buNone/>
            </a:pPr>
            <a:r>
              <a:rPr lang="ru-RU" b="1" i="1" dirty="0" smtClean="0">
                <a:solidFill>
                  <a:srgbClr val="000000"/>
                </a:solidFill>
                <a:ea typeface="Calibri"/>
              </a:rPr>
              <a:t>Интересно:</a:t>
            </a:r>
          </a:p>
          <a:p>
            <a:pPr marL="0" indent="0">
              <a:buNone/>
            </a:pPr>
            <a:r>
              <a:rPr lang="ru-RU" dirty="0"/>
              <a:t>В </a:t>
            </a:r>
            <a:r>
              <a:rPr lang="ru-RU" b="1" dirty="0"/>
              <a:t>США </a:t>
            </a:r>
            <a:r>
              <a:rPr lang="ru-RU" dirty="0"/>
              <a:t>в День матери принято носить гвоздики в петлице пиджака, красная — мама жива, белая — мама уже на небесах</a:t>
            </a:r>
            <a:r>
              <a:rPr lang="ru-RU" dirty="0" smtClean="0"/>
              <a:t>.</a:t>
            </a:r>
          </a:p>
          <a:p>
            <a:pPr marL="0" indent="0">
              <a:buNone/>
            </a:pPr>
            <a:r>
              <a:rPr lang="ru-RU" dirty="0" smtClean="0"/>
              <a:t> </a:t>
            </a:r>
            <a:r>
              <a:rPr lang="ru-RU" dirty="0"/>
              <a:t>В </a:t>
            </a:r>
            <a:r>
              <a:rPr lang="ru-RU" b="1" dirty="0"/>
              <a:t>Австралии</a:t>
            </a:r>
            <a:r>
              <a:rPr lang="ru-RU" dirty="0"/>
              <a:t> дети обязательно приносят своим мамам завтрак в постель и дарят подарки. </a:t>
            </a:r>
            <a:endParaRPr lang="ru-RU" dirty="0" smtClean="0"/>
          </a:p>
          <a:p>
            <a:pPr marL="0" indent="0">
              <a:buNone/>
            </a:pPr>
            <a:r>
              <a:rPr lang="ru-RU" dirty="0" smtClean="0"/>
              <a:t>В </a:t>
            </a:r>
            <a:r>
              <a:rPr lang="ru-RU" b="1" dirty="0" smtClean="0"/>
              <a:t>Великобритании </a:t>
            </a:r>
            <a:r>
              <a:rPr lang="ru-RU" dirty="0"/>
              <a:t> </a:t>
            </a:r>
            <a:r>
              <a:rPr lang="ru-RU" dirty="0" smtClean="0"/>
              <a:t>дети </a:t>
            </a:r>
            <a:r>
              <a:rPr lang="ru-RU" dirty="0"/>
              <a:t>в этот день дарят матерям цветы и выполняют за </a:t>
            </a:r>
            <a:r>
              <a:rPr lang="ru-RU" dirty="0" smtClean="0"/>
              <a:t>них работу </a:t>
            </a:r>
          </a:p>
          <a:p>
            <a:pPr marL="0" indent="0">
              <a:buNone/>
            </a:pPr>
            <a:r>
              <a:rPr lang="ru-RU" dirty="0" smtClean="0"/>
              <a:t>по дому.</a:t>
            </a:r>
          </a:p>
          <a:p>
            <a:pPr marL="0" indent="0">
              <a:buNone/>
            </a:pPr>
            <a:endParaRPr lang="ru-RU" b="1" dirty="0" smtClean="0"/>
          </a:p>
          <a:p>
            <a:pPr marL="0" indent="0">
              <a:buNone/>
            </a:pPr>
            <a:r>
              <a:rPr lang="ru-RU" dirty="0" smtClean="0"/>
              <a:t>У </a:t>
            </a:r>
            <a:r>
              <a:rPr lang="ru-RU" dirty="0"/>
              <a:t>нас нет определенных </a:t>
            </a:r>
            <a:endParaRPr lang="ru-RU" dirty="0" smtClean="0"/>
          </a:p>
          <a:p>
            <a:pPr marL="0" indent="0">
              <a:buNone/>
            </a:pPr>
            <a:r>
              <a:rPr lang="ru-RU" dirty="0" smtClean="0"/>
              <a:t>традиций </a:t>
            </a:r>
            <a:r>
              <a:rPr lang="ru-RU" dirty="0"/>
              <a:t>в этот день. И все те</a:t>
            </a:r>
            <a:r>
              <a:rPr lang="ru-RU" dirty="0" smtClean="0"/>
              <a:t>,</a:t>
            </a:r>
          </a:p>
          <a:p>
            <a:pPr marL="0" indent="0">
              <a:buNone/>
            </a:pPr>
            <a:r>
              <a:rPr lang="ru-RU" dirty="0" smtClean="0"/>
              <a:t> </a:t>
            </a:r>
            <a:r>
              <a:rPr lang="ru-RU" dirty="0"/>
              <a:t>у кого есть мама, </a:t>
            </a:r>
            <a:r>
              <a:rPr lang="ru-RU" dirty="0" smtClean="0"/>
              <a:t>поздравляют </a:t>
            </a:r>
          </a:p>
          <a:p>
            <a:pPr marL="0" indent="0">
              <a:buNone/>
            </a:pPr>
            <a:r>
              <a:rPr lang="ru-RU" dirty="0" smtClean="0"/>
              <a:t>своих </a:t>
            </a:r>
            <a:r>
              <a:rPr lang="ru-RU" dirty="0"/>
              <a:t>матерей — звонком </a:t>
            </a:r>
            <a:r>
              <a:rPr lang="ru-RU" dirty="0" smtClean="0"/>
              <a:t> </a:t>
            </a:r>
            <a:r>
              <a:rPr lang="ru-RU" dirty="0"/>
              <a:t>по телефону, открыткой, </a:t>
            </a:r>
            <a:r>
              <a:rPr lang="ru-RU" dirty="0" smtClean="0"/>
              <a:t> или иными </a:t>
            </a:r>
            <a:r>
              <a:rPr lang="ru-RU" dirty="0"/>
              <a:t>подарками — каждый решает сам.</a:t>
            </a:r>
            <a:endParaRPr lang="ru-RU" dirty="0" smtClean="0">
              <a:solidFill>
                <a:srgbClr val="000000"/>
              </a:solidFill>
              <a:ea typeface="Calibri"/>
            </a:endParaRPr>
          </a:p>
          <a:p>
            <a:pPr marL="0" indent="0">
              <a:buNone/>
            </a:pPr>
            <a:endParaRPr lang="ru-RU" dirty="0">
              <a:solidFill>
                <a:srgbClr val="000000"/>
              </a:solidFill>
              <a:ea typeface="Calibri"/>
            </a:endParaRPr>
          </a:p>
          <a:p>
            <a:pPr marL="0" indent="0">
              <a:buNone/>
            </a:pPr>
            <a:r>
              <a:rPr lang="ru-RU" dirty="0" smtClean="0">
                <a:solidFill>
                  <a:srgbClr val="000000"/>
                </a:solidFill>
                <a:latin typeface="Arial"/>
                <a:ea typeface="Calibri"/>
              </a:rPr>
              <a:t> </a:t>
            </a:r>
            <a:endParaRPr lang="ru-RU" dirty="0"/>
          </a:p>
        </p:txBody>
      </p:sp>
      <p:pic>
        <p:nvPicPr>
          <p:cNvPr id="5" name="Объект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2708920"/>
            <a:ext cx="4219566" cy="2393286"/>
          </a:xfrm>
        </p:spPr>
      </p:pic>
    </p:spTree>
    <p:extLst>
      <p:ext uri="{BB962C8B-B14F-4D97-AF65-F5344CB8AC3E}">
        <p14:creationId xmlns:p14="http://schemas.microsoft.com/office/powerpoint/2010/main" val="2958596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4">
      <a:dk1>
        <a:srgbClr val="CCCCFF"/>
      </a:dk1>
      <a:lt1>
        <a:srgbClr val="FFFFFF"/>
      </a:lt1>
      <a:dk2>
        <a:srgbClr val="000000"/>
      </a:dk2>
      <a:lt2>
        <a:srgbClr val="0042C7"/>
      </a:lt2>
      <a:accent1>
        <a:srgbClr val="002060"/>
      </a:accent1>
      <a:accent2>
        <a:srgbClr val="002060"/>
      </a:accent2>
      <a:accent3>
        <a:srgbClr val="002060"/>
      </a:accent3>
      <a:accent4>
        <a:srgbClr val="002060"/>
      </a:accent4>
      <a:accent5>
        <a:srgbClr val="002060"/>
      </a:accent5>
      <a:accent6>
        <a:srgbClr val="002060"/>
      </a:accent6>
      <a:hlink>
        <a:srgbClr val="00206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1438</TotalTime>
  <Words>1031</Words>
  <Application>Microsoft Office PowerPoint</Application>
  <PresentationFormat>Экран (4:3)</PresentationFormat>
  <Paragraphs>299</Paragraphs>
  <Slides>32</Slides>
  <Notes>21</Notes>
  <HiddenSlides>0</HiddenSlides>
  <MMClips>11</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32</vt:i4>
      </vt:variant>
    </vt:vector>
  </HeadingPairs>
  <TitlesOfParts>
    <vt:vector size="39" baseType="lpstr">
      <vt:lpstr>Malgun Gothic</vt:lpstr>
      <vt:lpstr>Arial</vt:lpstr>
      <vt:lpstr>Calibri</vt:lpstr>
      <vt:lpstr>Century</vt:lpstr>
      <vt:lpstr>Times New Roman</vt:lpstr>
      <vt:lpstr>Office Theme</vt:lpstr>
      <vt:lpstr>Тема Office</vt:lpstr>
      <vt:lpstr>Happy  Mothers Day!</vt:lpstr>
      <vt:lpstr>Презентация PowerPoint</vt:lpstr>
      <vt:lpstr>Эпоха античности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Любите, цените  и берегите своих мам! Они самые лучшие!!!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Computer Text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Wants to Be a Millionaire PowerPoint Game Template</dc:title>
  <dc:creator>Mrs. S</dc:creator>
  <cp:lastModifiedBy>Acer</cp:lastModifiedBy>
  <cp:revision>188</cp:revision>
  <dcterms:created xsi:type="dcterms:W3CDTF">1999-11-20T23:03:43Z</dcterms:created>
  <dcterms:modified xsi:type="dcterms:W3CDTF">2018-10-12T04:47:27Z</dcterms:modified>
</cp:coreProperties>
</file>